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2" r:id="rId2"/>
  </p:sldMasterIdLst>
  <p:notesMasterIdLst>
    <p:notesMasterId r:id="rId27"/>
  </p:notesMasterIdLst>
  <p:handoutMasterIdLst>
    <p:handoutMasterId r:id="rId28"/>
  </p:handoutMasterIdLst>
  <p:sldIdLst>
    <p:sldId id="256" r:id="rId3"/>
    <p:sldId id="312" r:id="rId4"/>
    <p:sldId id="314" r:id="rId5"/>
    <p:sldId id="263" r:id="rId6"/>
    <p:sldId id="313" r:id="rId7"/>
    <p:sldId id="319" r:id="rId8"/>
    <p:sldId id="315" r:id="rId9"/>
    <p:sldId id="316" r:id="rId10"/>
    <p:sldId id="317" r:id="rId11"/>
    <p:sldId id="318" r:id="rId12"/>
    <p:sldId id="274" r:id="rId13"/>
    <p:sldId id="294" r:id="rId14"/>
    <p:sldId id="288" r:id="rId15"/>
    <p:sldId id="298" r:id="rId16"/>
    <p:sldId id="320" r:id="rId17"/>
    <p:sldId id="387" r:id="rId18"/>
    <p:sldId id="378" r:id="rId19"/>
    <p:sldId id="379" r:id="rId20"/>
    <p:sldId id="380" r:id="rId21"/>
    <p:sldId id="381" r:id="rId22"/>
    <p:sldId id="382" r:id="rId23"/>
    <p:sldId id="384" r:id="rId24"/>
    <p:sldId id="385" r:id="rId25"/>
    <p:sldId id="38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89" autoAdjust="0"/>
    <p:restoredTop sz="89054" autoAdjust="0"/>
  </p:normalViewPr>
  <p:slideViewPr>
    <p:cSldViewPr snapToGrid="0">
      <p:cViewPr varScale="1">
        <p:scale>
          <a:sx n="77" d="100"/>
          <a:sy n="77" d="100"/>
        </p:scale>
        <p:origin x="108" y="390"/>
      </p:cViewPr>
      <p:guideLst/>
    </p:cSldViewPr>
  </p:slideViewPr>
  <p:outlineViewPr>
    <p:cViewPr>
      <p:scale>
        <a:sx n="33" d="100"/>
        <a:sy n="33" d="100"/>
      </p:scale>
      <p:origin x="0" y="-13113"/>
    </p:cViewPr>
  </p:outlineViewPr>
  <p:notesTextViewPr>
    <p:cViewPr>
      <p:scale>
        <a:sx n="1" d="1"/>
        <a:sy n="1" d="1"/>
      </p:scale>
      <p:origin x="0" y="0"/>
    </p:cViewPr>
  </p:notesTextViewPr>
  <p:sorterViewPr>
    <p:cViewPr>
      <p:scale>
        <a:sx n="95" d="100"/>
        <a:sy n="95" d="100"/>
      </p:scale>
      <p:origin x="0" y="0"/>
    </p:cViewPr>
  </p:sorterViewPr>
  <p:notesViewPr>
    <p:cSldViewPr snapToGrid="0">
      <p:cViewPr varScale="1">
        <p:scale>
          <a:sx n="63" d="100"/>
          <a:sy n="63" d="100"/>
        </p:scale>
        <p:origin x="1623"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6BB2A55-6EC3-4A86-8BAE-60DD07C02EF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a:extLst>
              <a:ext uri="{FF2B5EF4-FFF2-40B4-BE49-F238E27FC236}">
                <a16:creationId xmlns:a16="http://schemas.microsoft.com/office/drawing/2014/main" id="{40767A30-F484-40E9-8513-396D4F1A005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5987E0-3AFD-4497-BB3F-05EE07AAB57C}" type="datetimeFigureOut">
              <a:rPr lang="en-CA" smtClean="0"/>
              <a:t>2023-08-16</a:t>
            </a:fld>
            <a:endParaRPr lang="en-CA"/>
          </a:p>
        </p:txBody>
      </p:sp>
      <p:sp>
        <p:nvSpPr>
          <p:cNvPr id="4" name="Footer Placeholder 3">
            <a:extLst>
              <a:ext uri="{FF2B5EF4-FFF2-40B4-BE49-F238E27FC236}">
                <a16:creationId xmlns:a16="http://schemas.microsoft.com/office/drawing/2014/main" id="{E6D3B06B-B282-4A3D-950C-712DC821D6E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a:extLst>
              <a:ext uri="{FF2B5EF4-FFF2-40B4-BE49-F238E27FC236}">
                <a16:creationId xmlns:a16="http://schemas.microsoft.com/office/drawing/2014/main" id="{37EC2622-B0E4-4C7F-B70A-A49BA6782D9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5768FFB-A3F4-45D8-A416-C7EC9FBBF36E}" type="slidenum">
              <a:rPr lang="en-CA" smtClean="0"/>
              <a:t>‹#›</a:t>
            </a:fld>
            <a:endParaRPr lang="en-CA"/>
          </a:p>
        </p:txBody>
      </p:sp>
    </p:spTree>
    <p:extLst>
      <p:ext uri="{BB962C8B-B14F-4D97-AF65-F5344CB8AC3E}">
        <p14:creationId xmlns:p14="http://schemas.microsoft.com/office/powerpoint/2010/main" val="3780934323"/>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84B63C-6B74-4BB1-9E02-6CC7FC356844}" type="datetimeFigureOut">
              <a:rPr lang="en-CA" smtClean="0"/>
              <a:t>2023-08-16</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D7F4BC-DD15-485D-9960-17DB2F3BC558}" type="slidenum">
              <a:rPr lang="en-CA" smtClean="0"/>
              <a:t>‹#›</a:t>
            </a:fld>
            <a:endParaRPr lang="en-CA"/>
          </a:p>
        </p:txBody>
      </p:sp>
    </p:spTree>
    <p:extLst>
      <p:ext uri="{BB962C8B-B14F-4D97-AF65-F5344CB8AC3E}">
        <p14:creationId xmlns:p14="http://schemas.microsoft.com/office/powerpoint/2010/main" val="1273039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of material in ‘Role of Project Manager” slides: </a:t>
            </a:r>
          </a:p>
          <a:p>
            <a:r>
              <a:rPr lang="en-US" sz="1200" b="0" i="0" kern="1200" dirty="0">
                <a:solidFill>
                  <a:schemeClr val="tx1"/>
                </a:solidFill>
                <a:effectLst/>
                <a:latin typeface="+mn-lt"/>
                <a:ea typeface="+mn-ea"/>
                <a:cs typeface="+mn-cs"/>
              </a:rPr>
              <a:t>Arora, M. &amp; </a:t>
            </a:r>
            <a:r>
              <a:rPr lang="en-US" sz="1200" b="0" i="0" kern="1200" dirty="0" err="1">
                <a:solidFill>
                  <a:schemeClr val="tx1"/>
                </a:solidFill>
                <a:effectLst/>
                <a:latin typeface="+mn-lt"/>
                <a:ea typeface="+mn-ea"/>
                <a:cs typeface="+mn-cs"/>
              </a:rPr>
              <a:t>Baronikian</a:t>
            </a:r>
            <a:r>
              <a:rPr lang="en-US" sz="1200" b="0" i="0" kern="1200" dirty="0">
                <a:solidFill>
                  <a:schemeClr val="tx1"/>
                </a:solidFill>
                <a:effectLst/>
                <a:latin typeface="+mn-lt"/>
                <a:ea typeface="+mn-ea"/>
                <a:cs typeface="+mn-cs"/>
              </a:rPr>
              <a:t>, H. (2012). </a:t>
            </a:r>
            <a:r>
              <a:rPr lang="en-US" sz="1200" b="0" i="1" kern="1200" dirty="0">
                <a:solidFill>
                  <a:schemeClr val="tx1"/>
                </a:solidFill>
                <a:effectLst/>
                <a:latin typeface="+mn-lt"/>
                <a:ea typeface="+mn-ea"/>
                <a:cs typeface="+mn-cs"/>
              </a:rPr>
              <a:t>Leadership in project management.</a:t>
            </a:r>
            <a:r>
              <a:rPr lang="en-US" sz="1200" b="0" i="0" kern="1200" dirty="0">
                <a:solidFill>
                  <a:schemeClr val="tx1"/>
                </a:solidFill>
                <a:effectLst/>
                <a:latin typeface="+mn-lt"/>
                <a:ea typeface="+mn-ea"/>
                <a:cs typeface="+mn-cs"/>
              </a:rPr>
              <a:t> Toronto: Leadership Publishing House.  ["Your role as a project leader", pp. 168-171]</a:t>
            </a:r>
            <a:endParaRPr lang="en-US" dirty="0"/>
          </a:p>
        </p:txBody>
      </p:sp>
      <p:sp>
        <p:nvSpPr>
          <p:cNvPr id="4" name="Slide Number Placeholder 3"/>
          <p:cNvSpPr>
            <a:spLocks noGrp="1"/>
          </p:cNvSpPr>
          <p:nvPr>
            <p:ph type="sldNum" sz="quarter" idx="10"/>
          </p:nvPr>
        </p:nvSpPr>
        <p:spPr/>
        <p:txBody>
          <a:bodyPr/>
          <a:lstStyle/>
          <a:p>
            <a:fld id="{426CAB73-7126-48BD-BA45-5D2F1103CE06}" type="slidenum">
              <a:rPr lang="en-US" smtClean="0"/>
              <a:t>2</a:t>
            </a:fld>
            <a:endParaRPr lang="en-US"/>
          </a:p>
        </p:txBody>
      </p:sp>
    </p:spTree>
    <p:extLst>
      <p:ext uri="{BB962C8B-B14F-4D97-AF65-F5344CB8AC3E}">
        <p14:creationId xmlns:p14="http://schemas.microsoft.com/office/powerpoint/2010/main" val="6800788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Credit: </a:t>
            </a:r>
            <a:r>
              <a:rPr lang="en-CA" dirty="0" err="1"/>
              <a:t>data:image</a:t>
            </a:r>
            <a:r>
              <a:rPr lang="en-CA" dirty="0"/>
              <a:t>/jpeg;base64,/9j/4AAQSkZJRgABAQAAAQABAAD/2wCEAAkGBxASEhUQEBAVFRAVFxUVFRUVFRUWFhgWGBUXFxUZFRcYHSohGBolHRsWITEiJSkrLi4uGB8zODMtNygtLysBCgoKDg0OGhAQGC8lHyUrKy03LSsrLS0tLS0tKy0tLS0vLS8tLSsxLS0tLi0tKystLy0tLS0rLS0rLS4tLS0tLf/AABEIAJ8BPgMBEQACEQEDEQH/</a:t>
            </a:r>
            <a:r>
              <a:rPr lang="en-CA" dirty="0" err="1"/>
              <a:t>xAAcAAEAAgMBAQEAAAAAAAAAAAAABQYBBAcDAgj</a:t>
            </a:r>
            <a:r>
              <a:rPr lang="en-CA" dirty="0"/>
              <a:t>/xABLEAABAwIDAwcGCAsIAwEAAAABAAIDBBEFEiEGMVEHEyJBYXGBFDKRobHBFSRCcpOys9EjMzRSU1Ric4KSozVDY3Siw9LwFmThJf/</a:t>
            </a:r>
            <a:r>
              <a:rPr lang="en-CA" dirty="0" err="1"/>
              <a:t>EABoBAQACAwEAAAAAAAAAAAAAAAABBAIDBQb</a:t>
            </a:r>
            <a:r>
              <a:rPr lang="en-CA" dirty="0"/>
              <a:t>/xAA5EQEAAQMBBAcFBwMFAQAAAAAAAQIDEQQFEiExMkFRcYGxwRQzNGGREyIjUnLR8CRC4RVigqHxU//aAAwDAQACEQMRAD8A7igICAgICAgICAgICAgICAgICAgICAgICAgICAgICAgICAgICAgICAgICAgICAgICAgICAgICAgICAgICAgICAgICAgICAgICAgICAgICAgICAgICAgICAgICAgICAgICAgICAgICAgICAgICAgICAgICAgICAgICAgICAgICAgICAgICAgICAgICAgICAgICDzqJcrS7gpgR3ww3sWWIQ+TjITECXWCRAQEBAQEBAQEBAQEBAQEBAQEBAQEBAQEBAQEBAQEBAQEBAQEHzLGHAtO4gg9xQc02ghqaZ5bbNHva8Ebr6Zh8krLIk9kMNmlcJpyGxtNwz5Tj1Ejqb7e5RIvSgEBAQEBAQEBAQEBAQEBAQEBAQEBAQEBAQEBAQEBAQEBAQEBAQaWL1vMxl/WApiBTNszzuF1JqG2eG5gODgQWbu2yy6hMUUxjp4H00eaNsbHFouXZMrR0R8oi404ApKFgoKxkzA9huCsZhLYUAgICAgICAgICAgICAgICAgICAgICAg0azEAx2U8AVlEDUkxkcVOIQ9MLxPnHll/k39BA96iUpVYggICAgICAgICCJxiLnXMg6icz/mNIv6TZvj2KeoUXlMxACgl1/GPb4B0gPs0U9Qk9i8ajjo6V8pIHMsj3Em9gAfGyTyFswmUPzPaLNJJ8Sb+nj3qJEioBAQEBAQEBAQEBAQEBAQEBAQec87GNLnuDWjeXEADxKiZiOMsqKKq53aYzPyalPjVK/zKiInhnbf0ErGLlE8pWK9FqKOlbn6S3muB1BuFmrTExzZRAgr22FA90fPRuAewG4JsHN32B/O4d5UwOZSbQOLjGA7nBvbY38VOR0rYnDyyLnpHB0kltAbhrRubfjx8OF1EiyKAQEBAQEBAQEHzI8NBcdwBJ8EEdHVBzJZWj5Js7iGgkG/V5x0UyKtimDvkjtG1rnuBsx3mmzS6x0O+1u8hZSNPDKY1dJeOwl6NgdACCD4KB0KjpmxMbG3zWi33k9pOqxHsgICAgjcexiOljzu1cfNb1k/cpgUeLbGcytc53RLmjKBpYnq7VI6Sx1wDxCxGUBAQEBAQEBAQaeI4pBAM00jWcAdXHuaNT4LCqumnnKxY0t6/OLdMz5fXkp2LbfE3bSx2/bk3+DB7z4KrXqvyw7+m2BHO/V4R+/8AO9RcZ2hL3Zp5nSP6m3vbuA0b6lWmaq+Mu3bt2dPG7bpiO71/yrtXjUjtG9Admp9KmKWNV6Z5Ol8iOK5o56VxuWPErbn5LxZ1u5zb/wAauaeeEw8ztm39+m52xj6OnKy4ogpW0WJSOqmwNtzbQ4v+a0AE9+YtCygUmnoIjiVVlbZ/NRG44kHN7GehBcNkKmSGURSOu17WPB6iHi4PYQbtPa0oL2sQQEBAQEBAQEEZPjcbZeZMcpOZrC8Rnmw5wBALzpuI3XQfL6COGKbm7hjw45b3aCQb5eG/cpHlhcgc9oHUHH2D3qZEJSReTVk0I0Y8l7e53S07jceCQLlC/M0HiAsR9oCAgw421O5By/a+uMr3OPm7mjgAshXsOwupM1PIcogzh7wSc4YAXtNt1nEBu+/SGijjllG7ic83ZMIqQ+NuuoFikwxbygEBAQEBAQQ2LbTUtPcPkzPHyGdJ3j1N8SFqrv0Uc5dDS7M1Go4004jtnhH+fBTMW25qJLiICFnEdJ9vnHQeA8VUr1VU8uD0Gm2HYt8bn3p+kfT+dykV+NsuSXGSQ7zcm57XHf61oxM8ZdXfoojdpj6ckJVYpK/S+VvBunpO8rKKYhqquTLSUtTzkfZSh0bkiwGvZVtq+ZLKYsex7pOiXNIBbkadT0g03tawOqsWKKonPU421NRZqt/Z5zVnq9XaVbeeYJQUox5+fqbecREy/WA/PK7uzBre9hWQ53g9efhafrzgst2tDB7inWOlQUp5qOUixikc0/u5CD6nEeF06xbYnXAPEArEfaAgICAgICCH2xmeygqnxuLXtglLXNNiCGGxB6ig/MmJYjNK68sr3mzR0nE7mga8Tpv61I7vyfhz8Ep449ZHNeALgac++516rXSBYsFpXRvs/wA4sPXf5Qv7lMjS2mh+MQPBsSHBxPAEZfa5RAnMNNoxdwO/W/VdJG0CoGUBBq4mbROt12HpICmOY57jdASCAOkdAFkhC0zKtkQL4y5wOaV0bHc3cDQB2odbeSNL7tAFjGccWyvd3p3eTewPa0M3uy2330GinLCImeENbZLlDm8p5p15KaaciMOJzRtfJZuUnXKL3yncN1lQovVRcx1TL1Go2bYr0u/0a6aczjlOI9e12FXXlxAQEBBoY7ROmp5YWuLXvYQ1wJBDt7dR1Xtfsusa6d6mYbtPd+yu019kuCeWSNuDvFwQRuPA2XNmiHtqdTV3oeqrJH+e7TgNB6FERhnVXNTWUsGFKGCUY5dS5F8PopmyyPha+qieLOd0rMc3oFrToDcP1AurNimmePW4W1rt2mYiJ+7MOtq04bj/ACgbcVsNZLSxlrYoyzLlzNcc0bXEucHa6k9ip3rlW9MPSbO0VmbNNyqMzOefHre2zO2l6Zz5pbylxaQ6R5yjMxosHONtHg3W+x0czPFztpxi7uU0xEfKI4p3FdoTFhrnttnbFe/bluT7VvmcRlzaYzVEOW8m+JkYnFJIATIX5jbrdGTp2XC0UXJmrEujf0dFu1NVMzl0HlD2skp30royBE6UNmGpvGC1x0BtezXDcd5W2ud3Eqti39pmn5ZYwzbltXUQQxSPuJGl3nNBbmay3aDe9lrqrpqmMLFGmuW6K5rp4Y+XN09bHPcx5QeUPm3GloyC4H8LICbD9lpB38Sql69/bS9Bs3Zmfxbsd0esqT/51XfpD/PL/wA1X36u12fZLP5I+kfsf+dV36Q/</a:t>
            </a:r>
            <a:r>
              <a:rPr lang="en-CA" dirty="0" err="1"/>
              <a:t>zy</a:t>
            </a:r>
            <a:r>
              <a:rPr lang="en-CA" dirty="0"/>
              <a:t>/80+0q7U+yWfyR9I/ZsYfyg1kcjXudmaDqMzzcdejnEH/u5TTdqic5aruhs3KJp3YjuiHaNnschrIhLE4buk2+oP3K/RXFcZh5PU6avT17tTaxKvjgYZJDZo3DrJ6g0dZU1VRTGZa7Nmu7Vu0uK7abbS1DnxMcRG4OY5oc7KGnQtAB6R4kqjVfqmrMPU2NmWabW7VGc9fX/j5KBJRtdvJ6txU+01sY2Npvn9VgwbaSqpWNiheAxoygOGbTMXcdNSdyRqa4TXsfTVdsd0x+zal2zrnOzmXUAgBt2jW35pud3FKtRXUytbJ09ucxme/E+jUrdpKuUtc6Z4Lb2s5x3/OJWMX645M69maevnT6NmHbKva3Lz1wOLG39IWftVxo/wBF02ev6/4WPZXlOnikbHWWfTHQuAcXx8HbzmaOsb+G6xW9RMT97kx1eyLddObXCr/qf8/P69rpFdtEwPAY8Fha1wcCCHBwuCD1i1lfpxMZeXqpmmcTHGG5DizXDqWWIYvqgkErHxu1ANr9djqPEH2BYzzSRYPGDd5L++1vG2/2JkSLWgCwFgOpQOScoVBS1Fc6OYOjjZE0Z4S1jnyucHEvzNLZMrbANNt514RNOYbLdybc5hnYbk7dTubX1co5tgc9kdulYE5S87tW2NhffZYU2oicrV3XXLlvc6ut0PDMbEpuRYdS3YUUsHjiowPpQCAgIOM8oOz8sNVJLHE8wSfhMzWkta53nhxGgOa51/OVO7RMVZej0GpprtRTM8Y4fsoFY2ztOv2rRMOtRPB91eHTRZRNE+MuaHtD2lpLSSAbHW2hWdNuZ5q1zWW6Y+7Oe792q8WSundllp703aMzzebli2zK4ckWJ+T4gxhPQqGuiPDN5zD33GX+JbrM4qczadvfszPXHF+gFcebfn/lWbbE5+0RH+k0e5Ub3Tl6vZlX9LT4+aA2f2cmr5hBCy+4yO6mMvqT28B1nxS1TNU4hGtvUW6N6rw73U9pcEEVLIJX2jykWdpcWsde5dCcYeWiZzmObk+xcWasp2g2JdoTxym11Ut9OHb1Uz9hPh5up7X7HSzUkjuk6WMGVgAIuWg3Gu+7bjxCsXKd6ly9Ld+zuxPUoPJw8eWwkdbmfaxqna6b0GumPZ5x/OEuqcrePTU1MyOE5XTuc1zwdWtaLkN7Tff3rdqK5ppxHW5mydPRduzVX/bxw4hZUXq8s2UBZElkFk2BxeWCsgawnJLLHG5t9LPeGE+vxt3LbaqmKoUdoWabliqZ5xEz9Iys/</a:t>
            </a:r>
            <a:r>
              <a:rPr lang="en-CA" dirty="0" err="1"/>
              <a:t>LFiUjahkLXENMYO</a:t>
            </a:r>
            <a:r>
              <a:rPr lang="en-CA" dirty="0"/>
              <a:t>/ddxBtwJ0uexbdTM5hQ2JRTNuqfm5pZVXdyWQLIFkCyBZAsglsDqp781GHPADnBouSA0ZnFo4WubK1prkxO71OJtjTUTb+25VRjx/nateD4+5xDGBznu0DWgkk9gCvZeZdU2eonxRfhPxjzmcN9tLBt+weslRIlFAIKbLSRDEXioja9sga5mcAgXaG7jodWkeKkWTGqd0lPIxnnFhyjid4HjuUDnGF4tk0NwQbEHeCN4I6lkJ+lxd0rmxR6udoPeT2BTkXUBYDKAgIMObfQoIOq2Zo+cFQ2IMnbctkYS11+22h8UimJnOGz7Wvd3d6cdmVL5UabnoWT75YHZHkaZo5PNd4OAH8fasLtPWtaGvjNE9bktVK0ENv0lWuRmMuxpKt2vd7XiStK/JDUuje2Vhs9jmvaeDmkOb6wFlDTXEVRMT1v1NhNe2ohiqGeZKxsg7nNBse1X4nMZeSrpmmqaZ6nD+V1tsTk7Y4j/AKbe5U7/AE3pdl/DR3ygNndoJqJ7nxfLADhe24kjXxKWrm5KdbpIvxEZxhI4rtfNWfg5rNisb5nXv2a2AC3xe3pxhy69BNmnezmW9i2zcnlbKqg8mbE1tO9gFRTxjM2Nmfolwtd2a+nWVjMTFWYbKLtFVmaLkznj1TPctE2LYzMOajbCXuFgBV05J01sGuu5bt+eqFGLFuJ+9Vw7pRuw3J5Xw1cctRG2OJnSJD2ON2ua4ABp6yFot26oqzLoavWWa7O7RPHPZ3pbly/FUv7yT6gTU8oZbD6dfdHm5Kqb0b1owDIwEXBewEHcQXC4KmmOMNd6Zi3VMdk+ToXLFhVPTml8ngjizc/m5tjWZrcza+Ua2ufSVY1FMRjEdrk7GvXLkXN+qZxu85z2ucXVZ20pssfjtJ/maf7Ziyo6Ud8K+q9xc/TV5StXLOfjrP3I+s5btT0oc3Ynuqu/0UG6ru0ntg6dkuIU8crGvjc52Zr2hzTaN51B0OoC2Woia4iVPX11UaauqmcT8u+GNtqeOOsmZGxrGB7wGtaGgWe4CwHcsr9MRVwhX2TcrrszNdUzOeuc9UIK60uondh6dklbGyRjXsyzktcA5ptTyEXB0NiAfBbLUZrjKltCuqjTVVUzieHLvhE1jQHAAW0HtKm9ERVwa9mV1V2M1TMzmebwutTopbZeTLUNOvmuBsbaHo+9btP7xzNrz/Sz3wu+EwmKvitKGxSxSZGAAESsLTcO33LS7+UrovJOjYFjDZwW3OdpLSHCzrjiFEwJKonZG0ve4NY3UkmwCgfYKCMxvBm1AacxZKy+R4F7X3hw+U3dogqGM19XQACUh3OODIhE8gySHRrcp1bxJ1AAO9ZZHph+ywax8lXK6WaUl73GwDSeqPg0dqnCFrwLCaaBl4GWzb3Elzj3uPV2bljKUooBAQYdu03oK5LjliQTYjQjgRvWaGhVY8Lb0yK1WYm2ZzoXO6MjS1+o1aSD17t1/ALGcTwlnTVNM5jmhHcnlC0l7q6TW5ALWOIv23F/QsJtQtUa2umYnCExjZJ0YL6aUTsG8BuWQDsbch3hr2KvXYmOMcXUsbUouTiuMT/0qrzotK/LuXIbjHPUBp3Hp07y0a682/psPpzj+EK3anNLzuvo3bue1UOWVtsR74Yj/</a:t>
            </a:r>
            <a:r>
              <a:rPr lang="en-CA" dirty="0" err="1"/>
              <a:t>qePctF</a:t>
            </a:r>
            <a:r>
              <a:rPr lang="en-CA" dirty="0"/>
              <a:t>/puxsn4fxn0UUhaXSmHxJECLHcpirHFquWablO7U3GVrwABawAG7gs/</a:t>
            </a:r>
            <a:r>
              <a:rPr lang="en-CA" dirty="0" err="1"/>
              <a:t>tqlb</a:t>
            </a:r>
            <a:r>
              <a:rPr lang="en-CA" dirty="0"/>
              <a:t>/TrPZP1XTktmLqxjnAXDrCw6ix91utVzVzc/X6aizT93rdyVhxnMuXIfgab94/6iranlDt7E6dfd6uQqo9E9IJcrmvAuWua63HKQbepTTwmGF2M0VR8p8lo272qdX8zmjazmuctldmvnyb+HmrdfqirGHL2TZqtb+9ExnHPxVRV3YSmy35bSf5mn+2Ys6OlHfDRqvcXP01eUrXy0/lsf7kfWK3anpQ5uxPdVd/ooCrOysnJv8A2nS/Of8AZPW2z04UtpfC1+HnByhH49L85/2siz1HT8GjY/w89/pCtqu6iycnn5aDwhqT/QePet1jpwobU+GnvjzRGL/jP4R701HTY7L+HjvlpLS6Ldwj8aDwB9oW/TdNy9sT/TeMLBiOJhtTQ66iTXudZnvK6DyrrwwSKeOOYOfHNzbAZIyASA0aOBBDvEX7VA08Q2aq3tDRWh7Qbhr2EXI3Xc1x9iZH1sxg9VBM4yuBYW62dmBPZcX9iC0qByzaOSWfHImuafJqWPM026POOBBJO697C37PapgXKUB+Rp1aXsBHURmGhWUobOExmKSSHXIDdl/zXC4HgbjwUdSUwsQQEBBBY5s1HUHO17o5OtzQCD85p3ntBCZEJByfkuvNVucz81jAwn+Iud7FORWtr8IpqbEWNijyiWnbcDddj3NaTfUkg7+ztSB6zbOwyxlrmXDhrfX1qcGcOZMqJ6Gd8TXktjdqDqCw2II4G3DrCrVVzRVjqda1p6NRZ3v7oXDHIqCWJ5LGc609J7QWvzFmfUjzujrqD4rbVRTKna1F63iInh2TyRnIljHMYjzBPQqWOj7M7bvYfU5o+etNqcThd11O9RFXYl+Wpv8A+gztp4z/</a:t>
            </a:r>
            <a:r>
              <a:rPr lang="en-CA" dirty="0" err="1"/>
              <a:t>AFJQtd</a:t>
            </a:r>
            <a:r>
              <a:rPr lang="en-CA" dirty="0"/>
              <a:t>/p+C7sj3E/qnyhQlpdUUDGYcQicSvnJBTukqyW6hmV7j1AWePSSQrGn5y4+15xRTn5+juatvOuacuI+L05/wAV32ZVbU8odrYvvK+71ceVR6JlARIglNlfy6k/zNP9sxZUdKO+GjU+4ufpq8pWvloPx1n7kfWK3annDm7F91V3+igKu7Kzcmn9p03zpPsZFss9OFLaXwtfh5w8tvnfHpvnP+1kWeo6fg07J+H8Z8oV5aHTWXk/Pxp54U1Uf6RW2x03O2p8P4whsWP4TwCm/wBNOzPh475aa0ug3cIbeS37J9oW/</a:t>
            </a:r>
            <a:r>
              <a:rPr lang="en-CA" dirty="0" err="1"/>
              <a:t>TdPwcrbM</a:t>
            </a:r>
            <a:r>
              <a:rPr lang="en-CA" dirty="0"/>
              <a:t>/08fqjylam4GBPCZWAv5sTRm50Be9ouNxPRv4hXnl3ZcB/J4vmhRI30BAQcp2hqSyodKD0XyOHr0WQm8IxDMYwTrzkY/wBYQWk1MfPaHpWaOyxLra99/R2p1CSWIICAgICDk3KTMRibLb20YfbuqD7lMCRwvEmyMGoWQ5vygUpbUlxHnNaQewXBCrX4dXZteJx2qvJI6zukbOAB13hvm37rBaN6XUmxRmJiOXqndgdkMQqp4qimbzccUjX8/</a:t>
            </a:r>
            <a:r>
              <a:rPr lang="en-CA" dirty="0" err="1"/>
              <a:t>JcRgscDZttXnTcPEhbLdMzxc</a:t>
            </a:r>
            <a:r>
              <a:rPr lang="en-CA" dirty="0"/>
              <a:t>/V3qKYmmVu5b2/Hojxp2j0Sy/esNR0vBa2PP4Mx/u9Ic9utDrPSCpbGeceCWi9wBc6iy2WunCrrfcVfzrXDG9s45aamgp2OjDImGR+VrXOeG5QAQb5Rqe0kcFvruUxww5Gm0d27E3Iq6/</a:t>
            </a:r>
            <a:r>
              <a:rPr lang="en-CA" dirty="0" err="1"/>
              <a:t>miKfaKVnmzzi</a:t>
            </a:r>
            <a:r>
              <a:rPr lang="en-CA" dirty="0"/>
              <a:t>+/K9wv32ctU3Y6l2nQV/3TE/zuS2B7RTSTxs8on85pN5H2IDhoeksrdW9VhhqtPFq1NWI+kfsufLiPisB/x/8Abes9R0YVdje9q7vWHG7qm9GywXIHEgek2UxCKqsRM9if2r2RqMPEZnfE7ncwbzZebZcpN8zR+cFnctTRzVdLrbepzuRPDt/9V+61riU2U/</a:t>
            </a:r>
            <a:r>
              <a:rPr lang="en-CA" dirty="0" err="1"/>
              <a:t>LqT</a:t>
            </a:r>
            <a:r>
              <a:rPr lang="en-CA" dirty="0"/>
              <a:t>/M0/wBq1ZUdKO+GjU+4r/TV5StXLO748z9y36xW/U9KHO2L7qrv9FBVZ2Fo5Mf7Upu+X7CRbbPThR2l8LX4ecNTbd162b57/tXrLUdNr2V8P4z6IK60OksmwZ/DTnhR1Z/prdY6bnbUn8D/AJQhcSd+EPcPYovdOWezfh6fHza11qXkns6Lzfwn6zVY03TnucjbM/</a:t>
            </a:r>
            <a:r>
              <a:rPr lang="en-CA" dirty="0" err="1"/>
              <a:t>gUx</a:t>
            </a:r>
            <a:r>
              <a:rPr lang="en-CA" dirty="0"/>
              <a:t>/ujyl1LaKHJUUo/9UN/lcPvV2Hml4wL8nj7veVEjfQEGCg5bBA2eWCOQXbzrcw42cCQe+1llIQOMUpid58Ulu/I64PjYHxQXluDudUc++UGMHMxrW216rm+vv8ATeBNKAQEBAQEFD2+wGN07K3M7nOafDl0ykZswJ7ek7/oUwK9s9h7hHPK0k825uZnBhBu70j1FBHbU00VWxtpAyRt8riLgg7wfUoqp3m2zdm3OYbfJ9sFRuPOVr+dlGohtaKwO8n+87tO0FaqLGOa9qNo1V8LfCO3rdcjexoDWgBoFgAAAANwAG4LduuZlx3lwINTTuHXE4eh/wD9VTUxiYd/Y8/h1R84c3uqzssOAIsdQpicIqpiqMVRwfV9w6gLDuSZmeaKKKaIxTGC6hmktnpLVDD2+8LbZ6altH4efB0nljqc1ND+/wD9t6sarox3uVsb3tX6fWHJLqk9G+4ndJvzm+0KY5wwudCrunydH5X6rOyl7DL6wxW9V1OHsTnX4erm11Td9JbMutWUx4Twn0SNWdvpx3w0ar3Ff6Z8lh5Vps1Y0/4TfaVu1XShz9je5q7/AEUy6rOusXJ3JlxGndw537GRbbHvI/nUo7S+Fr8POGltTJmqpTxc/wCu9TqOmw2X8P4z6Iq60ukn9j5cr6g/+pUD0hoW7T9Lwc3as/gx+qPVDVbrvPh7Asb3Tlt2f8PT4+cvK61rqw7E0Zlmdb5LQfS5WdN0pcbbU/hU9/o6NtHWskrYm5g0MhI14udoPUFcedXbBXgRMYd4FtQQomBIXUDDngKcCKdj8OZzARmabWJt67KcCpWjhmbKXi3Oh9vnO3BB77TYa6aoE9OCQ5rc5sbFwuAd35th4BMC44UXc0xr/PaAD7lEjcUAgICAg+HSAKcCG2kaySIxu6Lt7DY6O6r9h3HvU4FTwmV1LLncLBwyPHj0T4H1EoPSvwunqXBzIo2WJLnNAbmJ42tfx4qRgVLYZAyKxyNI03XO/d2e1BujE5T1Ihz/AJS+emkhIiecrXjotcd5bwCq6mJmYxDubJuUU0170xHGOcqZ8Hz/AKCX6N/3KtuVdjr/AG9r88fWGfg6o/QS/Rv+5RuVdh7Ra/PH1g+Dqj9BL9G/7k3KuxPtFr88fWGfg2o/V5fo3/cm5V2HtFr88fWG7g+GVJmYBBINd5jcABvOpC2WaKt+OCnr79udPViqJnh1x2rPtuayaFjXQuIEl+iwk+a4dXerGoiZpjDmbJrpou1TVOOHX3wpvwZU/q830T/uVPcq7Jd/2i1+ePrDLMLqbj4vNvH92/7lMUVZ5Ma9Ra3Z+/HKeuE9tO2umEYkhe7LmtljJ3gXvYdis6mJnGIcbZFyiia96YjlznHagfgmq/VpvopPuVXcq7Jdz2iz+ePrDZwzDqts0b208wc17CCYn2uHAi9ws7dFW9HDraNVftTZriK45T1x2JHamjrZZg98EjjlA6MbiNCeAW3UU1TVGIUdk3bdFqqKqojj1zjqQ/wPVfqs30T/ALlX3KuyXU9ps/nj6wkdn8PrY6hkjKeUOGaxdG4DVjh1i3WttmiqK4mYUto37VWnqimqJnh1x2w8sVwesMriaeUkm9xG4jUk7wO1TeoqmvhDHZt+1TYiKqoiczzlq/AlX+qzfRP+5afs6+yV72qx+ePrCQwTB6wPeBTytD43sJMbho4tvqRvW+xRVFXGOpztp6i3VZiKKomcxynvacuAVocQ6llJBtcRuIPaCAsLlFU1zwb9FqbNNimJriJ7/</a:t>
            </a:r>
            <a:r>
              <a:rPr lang="en-CA" dirty="0" err="1"/>
              <a:t>m+RgNb+qT</a:t>
            </a:r>
            <a:r>
              <a:rPr lang="en-CA" dirty="0"/>
              <a:t>/RP+5YfZ19krXtdj/6R9YWbYfAaoSSF8MsfRbYuYW31PEKxp6Komcw5O1r9u5RTFFUTxnlK7SbLCUhz759+YaOVvDhpqhwqRhbeVxDdwNvWmEJ2IOUj1yXUZGnVYJDIbvjaTxtY+kJmEtGTZGlP90L8ev0qOAzTbPPj/F1DwOBsUzAksOw/mrnO5xdvLje/wByTI31iCAgICDVqoyQQDZZwhAVWH1BAbz9wP2dfamBHzbPl/4x7nW1sdB6AmB8v2cjOpB8CR7CmB70+DsZo1tvWfSUwNkUlupB5y0d0HiaDsQBQIPoUCD7bh6D3jordSkfT6W6DyNEgyKNB9eSIApEHoykQfb6W6Dz8jQfbKRB9OpboPnyNB9spEHqaO/UgNo+xB7x09kGyyFMj1bEscpegYoyMgKBlAQEBAQEBAQEGC1MjzdEssjzMAU5HwadMofJpwpGDToPnyZA8lCB5KEGRTBBkU4QfXMBA5hBjycIHk4QPJ0GfJ0GRAmRnmFGQ5hMjPMJkZ5hMjPMBMjIhUZS+hEm8PrmwoyMhgTIyAoGUBAQEBAQEBAQf//Z</a:t>
            </a:r>
          </a:p>
        </p:txBody>
      </p:sp>
      <p:sp>
        <p:nvSpPr>
          <p:cNvPr id="4" name="Slide Number Placeholder 3"/>
          <p:cNvSpPr>
            <a:spLocks noGrp="1"/>
          </p:cNvSpPr>
          <p:nvPr>
            <p:ph type="sldNum" sz="quarter" idx="10"/>
          </p:nvPr>
        </p:nvSpPr>
        <p:spPr/>
        <p:txBody>
          <a:bodyPr/>
          <a:lstStyle/>
          <a:p>
            <a:fld id="{B034D44F-19E0-DB4C-A534-846A3D5F60DA}" type="slidenum">
              <a:rPr lang="en-US" smtClean="0"/>
              <a:t>12</a:t>
            </a:fld>
            <a:endParaRPr lang="en-US"/>
          </a:p>
        </p:txBody>
      </p:sp>
    </p:spTree>
    <p:extLst>
      <p:ext uri="{BB962C8B-B14F-4D97-AF65-F5344CB8AC3E}">
        <p14:creationId xmlns:p14="http://schemas.microsoft.com/office/powerpoint/2010/main" val="27648631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eaLnBrk="1" hangingPunct="1"/>
            <a:fld id="{6BF7D7EA-D0BD-492D-A2B8-921D1F94DBAC}" type="slidenum">
              <a:rPr lang="en-US" smtClean="0">
                <a:latin typeface="Times New Roman" pitchFamily="18" charset="0"/>
              </a:rPr>
              <a:pPr eaLnBrk="1" hangingPunct="1"/>
              <a:t>13</a:t>
            </a:fld>
            <a:endParaRPr lang="en-US">
              <a:latin typeface="Times New Roman" pitchFamily="18" charset="0"/>
            </a:endParaRPr>
          </a:p>
        </p:txBody>
      </p:sp>
      <p:sp>
        <p:nvSpPr>
          <p:cNvPr id="72707"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08"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eaLnBrk="0" hangingPunct="0"/>
            <a:endParaRPr lang="en-CA" sz="1000" i="1">
              <a:latin typeface="Times New Roman" pitchFamily="18" charset="0"/>
            </a:endParaRPr>
          </a:p>
        </p:txBody>
      </p:sp>
      <p:sp>
        <p:nvSpPr>
          <p:cNvPr id="72709"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0"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1"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2"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defTabSz="966622" eaLnBrk="0" hangingPunct="0"/>
            <a:endParaRPr lang="en-CA" sz="1000" i="1">
              <a:latin typeface="Times New Roman" pitchFamily="18" charset="0"/>
            </a:endParaRPr>
          </a:p>
        </p:txBody>
      </p:sp>
      <p:sp>
        <p:nvSpPr>
          <p:cNvPr id="72713"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4"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5"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endParaRPr lang="en-CA"/>
          </a:p>
        </p:txBody>
      </p:sp>
      <p:sp>
        <p:nvSpPr>
          <p:cNvPr id="72716"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2555804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eaLnBrk="1" hangingPunct="1"/>
            <a:fld id="{6BF7D7EA-D0BD-492D-A2B8-921D1F94DBAC}" type="slidenum">
              <a:rPr lang="en-US" smtClean="0">
                <a:latin typeface="Times New Roman" pitchFamily="18" charset="0"/>
              </a:rPr>
              <a:pPr eaLnBrk="1" hangingPunct="1"/>
              <a:t>14</a:t>
            </a:fld>
            <a:endParaRPr lang="en-US">
              <a:latin typeface="Times New Roman" pitchFamily="18" charset="0"/>
            </a:endParaRPr>
          </a:p>
        </p:txBody>
      </p:sp>
      <p:sp>
        <p:nvSpPr>
          <p:cNvPr id="72707"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08"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eaLnBrk="0" hangingPunct="0"/>
            <a:endParaRPr lang="en-CA" sz="1000" i="1">
              <a:latin typeface="Times New Roman" pitchFamily="18" charset="0"/>
            </a:endParaRPr>
          </a:p>
        </p:txBody>
      </p:sp>
      <p:sp>
        <p:nvSpPr>
          <p:cNvPr id="72709"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0"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1"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2"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defTabSz="966622" eaLnBrk="0" hangingPunct="0"/>
            <a:endParaRPr lang="en-CA" sz="1000" i="1">
              <a:latin typeface="Times New Roman" pitchFamily="18" charset="0"/>
            </a:endParaRPr>
          </a:p>
        </p:txBody>
      </p:sp>
      <p:sp>
        <p:nvSpPr>
          <p:cNvPr id="72713"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4"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72715"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endParaRPr lang="en-CA"/>
          </a:p>
        </p:txBody>
      </p:sp>
      <p:sp>
        <p:nvSpPr>
          <p:cNvPr id="72716"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255580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adapted from: http://mithilesh.in/wp-content/uploads/2018/04/pro-sec-1200x675.jpg</a:t>
            </a:r>
          </a:p>
          <a:p>
            <a:r>
              <a:rPr lang="en-CA" dirty="0"/>
              <a:t>Note: Students are not required to study the content of this video for exams. It is a ‘</a:t>
            </a:r>
            <a:r>
              <a:rPr lang="en-CA" dirty="0" err="1"/>
              <a:t>fyi</a:t>
            </a:r>
            <a:r>
              <a:rPr lang="en-CA" dirty="0"/>
              <a:t>’ video only.</a:t>
            </a:r>
          </a:p>
        </p:txBody>
      </p:sp>
      <p:sp>
        <p:nvSpPr>
          <p:cNvPr id="4" name="Slide Number Placeholder 3"/>
          <p:cNvSpPr>
            <a:spLocks noGrp="1"/>
          </p:cNvSpPr>
          <p:nvPr>
            <p:ph type="sldNum" sz="quarter" idx="5"/>
          </p:nvPr>
        </p:nvSpPr>
        <p:spPr/>
        <p:txBody>
          <a:bodyPr/>
          <a:lstStyle/>
          <a:p>
            <a:fld id="{F5D7F4BC-DD15-485D-9960-17DB2F3BC558}" type="slidenum">
              <a:rPr lang="en-CA" smtClean="0"/>
              <a:t>16</a:t>
            </a:fld>
            <a:endParaRPr lang="en-CA"/>
          </a:p>
        </p:txBody>
      </p:sp>
    </p:spTree>
    <p:extLst>
      <p:ext uri="{BB962C8B-B14F-4D97-AF65-F5344CB8AC3E}">
        <p14:creationId xmlns:p14="http://schemas.microsoft.com/office/powerpoint/2010/main" val="31178691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of material in ‘Role of Project Manager” slides: </a:t>
            </a:r>
          </a:p>
          <a:p>
            <a:r>
              <a:rPr lang="en-US" sz="1200" b="0" i="0" kern="1200" dirty="0">
                <a:solidFill>
                  <a:schemeClr val="tx1"/>
                </a:solidFill>
                <a:effectLst/>
                <a:latin typeface="+mn-lt"/>
                <a:ea typeface="+mn-ea"/>
                <a:cs typeface="+mn-cs"/>
              </a:rPr>
              <a:t>Arora, M. &amp; </a:t>
            </a:r>
            <a:r>
              <a:rPr lang="en-US" sz="1200" b="0" i="0" kern="1200" dirty="0" err="1">
                <a:solidFill>
                  <a:schemeClr val="tx1"/>
                </a:solidFill>
                <a:effectLst/>
                <a:latin typeface="+mn-lt"/>
                <a:ea typeface="+mn-ea"/>
                <a:cs typeface="+mn-cs"/>
              </a:rPr>
              <a:t>Baronikian</a:t>
            </a:r>
            <a:r>
              <a:rPr lang="en-US" sz="1200" b="0" i="0" kern="1200" dirty="0">
                <a:solidFill>
                  <a:schemeClr val="tx1"/>
                </a:solidFill>
                <a:effectLst/>
                <a:latin typeface="+mn-lt"/>
                <a:ea typeface="+mn-ea"/>
                <a:cs typeface="+mn-cs"/>
              </a:rPr>
              <a:t>, H. (2012). </a:t>
            </a:r>
            <a:r>
              <a:rPr lang="en-US" sz="1200" b="0" i="1" kern="1200" dirty="0">
                <a:solidFill>
                  <a:schemeClr val="tx1"/>
                </a:solidFill>
                <a:effectLst/>
                <a:latin typeface="+mn-lt"/>
                <a:ea typeface="+mn-ea"/>
                <a:cs typeface="+mn-cs"/>
              </a:rPr>
              <a:t>Leadership in project management.</a:t>
            </a:r>
            <a:r>
              <a:rPr lang="en-US" sz="1200" b="0" i="0" kern="1200" dirty="0">
                <a:solidFill>
                  <a:schemeClr val="tx1"/>
                </a:solidFill>
                <a:effectLst/>
                <a:latin typeface="+mn-lt"/>
                <a:ea typeface="+mn-ea"/>
                <a:cs typeface="+mn-cs"/>
              </a:rPr>
              <a:t> Toronto: Leadership Publishing House.  ["Your role as a project leader", pp. 168-171</a:t>
            </a:r>
            <a:endParaRPr lang="en-US" dirty="0"/>
          </a:p>
        </p:txBody>
      </p:sp>
      <p:sp>
        <p:nvSpPr>
          <p:cNvPr id="4" name="Slide Number Placeholder 3"/>
          <p:cNvSpPr>
            <a:spLocks noGrp="1"/>
          </p:cNvSpPr>
          <p:nvPr>
            <p:ph type="sldNum" sz="quarter" idx="5"/>
          </p:nvPr>
        </p:nvSpPr>
        <p:spPr/>
        <p:txBody>
          <a:bodyPr/>
          <a:lstStyle/>
          <a:p>
            <a:fld id="{F5D7F4BC-DD15-485D-9960-17DB2F3BC558}" type="slidenum">
              <a:rPr lang="en-CA" smtClean="0"/>
              <a:t>17</a:t>
            </a:fld>
            <a:endParaRPr lang="en-CA"/>
          </a:p>
        </p:txBody>
      </p:sp>
    </p:spTree>
    <p:extLst>
      <p:ext uri="{BB962C8B-B14F-4D97-AF65-F5344CB8AC3E}">
        <p14:creationId xmlns:p14="http://schemas.microsoft.com/office/powerpoint/2010/main" val="27562164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Note: students learned about change management in their Level 1 courses</a:t>
            </a:r>
          </a:p>
          <a:p>
            <a:endParaRPr lang="en-CA" dirty="0"/>
          </a:p>
          <a:p>
            <a:r>
              <a:rPr lang="en-US" dirty="0"/>
              <a:t>Source of material in ‘Role of Project Manager” slides: </a:t>
            </a:r>
          </a:p>
          <a:p>
            <a:r>
              <a:rPr lang="en-US" sz="1200" b="0" i="0" kern="1200" dirty="0">
                <a:solidFill>
                  <a:schemeClr val="tx1"/>
                </a:solidFill>
                <a:effectLst/>
                <a:latin typeface="+mn-lt"/>
                <a:ea typeface="+mn-ea"/>
                <a:cs typeface="+mn-cs"/>
              </a:rPr>
              <a:t>Arora, M. &amp; </a:t>
            </a:r>
            <a:r>
              <a:rPr lang="en-US" sz="1200" b="0" i="0" kern="1200" dirty="0" err="1">
                <a:solidFill>
                  <a:schemeClr val="tx1"/>
                </a:solidFill>
                <a:effectLst/>
                <a:latin typeface="+mn-lt"/>
                <a:ea typeface="+mn-ea"/>
                <a:cs typeface="+mn-cs"/>
              </a:rPr>
              <a:t>Baronikian</a:t>
            </a:r>
            <a:r>
              <a:rPr lang="en-US" sz="1200" b="0" i="0" kern="1200" dirty="0">
                <a:solidFill>
                  <a:schemeClr val="tx1"/>
                </a:solidFill>
                <a:effectLst/>
                <a:latin typeface="+mn-lt"/>
                <a:ea typeface="+mn-ea"/>
                <a:cs typeface="+mn-cs"/>
              </a:rPr>
              <a:t>, H. (2012). </a:t>
            </a:r>
            <a:r>
              <a:rPr lang="en-US" sz="1200" b="0" i="1" kern="1200" dirty="0">
                <a:solidFill>
                  <a:schemeClr val="tx1"/>
                </a:solidFill>
                <a:effectLst/>
                <a:latin typeface="+mn-lt"/>
                <a:ea typeface="+mn-ea"/>
                <a:cs typeface="+mn-cs"/>
              </a:rPr>
              <a:t>Leadership in project management.</a:t>
            </a:r>
            <a:r>
              <a:rPr lang="en-US" sz="1200" b="0" i="0" kern="1200" dirty="0">
                <a:solidFill>
                  <a:schemeClr val="tx1"/>
                </a:solidFill>
                <a:effectLst/>
                <a:latin typeface="+mn-lt"/>
                <a:ea typeface="+mn-ea"/>
                <a:cs typeface="+mn-cs"/>
              </a:rPr>
              <a:t> Toronto: Leadership Publishing House.  ["Your role as a project leader", pp. 168-171</a:t>
            </a:r>
            <a:endParaRPr lang="en-US" dirty="0"/>
          </a:p>
          <a:p>
            <a:endParaRPr lang="en-CA" dirty="0"/>
          </a:p>
        </p:txBody>
      </p:sp>
      <p:sp>
        <p:nvSpPr>
          <p:cNvPr id="4" name="Slide Number Placeholder 3"/>
          <p:cNvSpPr>
            <a:spLocks noGrp="1"/>
          </p:cNvSpPr>
          <p:nvPr>
            <p:ph type="sldNum" sz="quarter" idx="5"/>
          </p:nvPr>
        </p:nvSpPr>
        <p:spPr/>
        <p:txBody>
          <a:bodyPr/>
          <a:lstStyle/>
          <a:p>
            <a:fld id="{F5D7F4BC-DD15-485D-9960-17DB2F3BC558}" type="slidenum">
              <a:rPr lang="en-CA" smtClean="0"/>
              <a:t>18</a:t>
            </a:fld>
            <a:endParaRPr lang="en-CA"/>
          </a:p>
        </p:txBody>
      </p:sp>
    </p:spTree>
    <p:extLst>
      <p:ext uri="{BB962C8B-B14F-4D97-AF65-F5344CB8AC3E}">
        <p14:creationId xmlns:p14="http://schemas.microsoft.com/office/powerpoint/2010/main" val="22579546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of material in ‘Role of Project Manager” slides: </a:t>
            </a:r>
          </a:p>
          <a:p>
            <a:r>
              <a:rPr lang="en-US" sz="1200" b="0" i="0" kern="1200" dirty="0">
                <a:solidFill>
                  <a:schemeClr val="tx1"/>
                </a:solidFill>
                <a:effectLst/>
                <a:latin typeface="+mn-lt"/>
                <a:ea typeface="+mn-ea"/>
                <a:cs typeface="+mn-cs"/>
              </a:rPr>
              <a:t>Arora, M. &amp; </a:t>
            </a:r>
            <a:r>
              <a:rPr lang="en-US" sz="1200" b="0" i="0" kern="1200" dirty="0" err="1">
                <a:solidFill>
                  <a:schemeClr val="tx1"/>
                </a:solidFill>
                <a:effectLst/>
                <a:latin typeface="+mn-lt"/>
                <a:ea typeface="+mn-ea"/>
                <a:cs typeface="+mn-cs"/>
              </a:rPr>
              <a:t>Baronikian</a:t>
            </a:r>
            <a:r>
              <a:rPr lang="en-US" sz="1200" b="0" i="0" kern="1200" dirty="0">
                <a:solidFill>
                  <a:schemeClr val="tx1"/>
                </a:solidFill>
                <a:effectLst/>
                <a:latin typeface="+mn-lt"/>
                <a:ea typeface="+mn-ea"/>
                <a:cs typeface="+mn-cs"/>
              </a:rPr>
              <a:t>, H. (2012). </a:t>
            </a:r>
            <a:r>
              <a:rPr lang="en-US" sz="1200" b="0" i="1" kern="1200" dirty="0">
                <a:solidFill>
                  <a:schemeClr val="tx1"/>
                </a:solidFill>
                <a:effectLst/>
                <a:latin typeface="+mn-lt"/>
                <a:ea typeface="+mn-ea"/>
                <a:cs typeface="+mn-cs"/>
              </a:rPr>
              <a:t>Leadership in project management.</a:t>
            </a:r>
            <a:r>
              <a:rPr lang="en-US" sz="1200" b="0" i="0" kern="1200" dirty="0">
                <a:solidFill>
                  <a:schemeClr val="tx1"/>
                </a:solidFill>
                <a:effectLst/>
                <a:latin typeface="+mn-lt"/>
                <a:ea typeface="+mn-ea"/>
                <a:cs typeface="+mn-cs"/>
              </a:rPr>
              <a:t> Toronto: Leadership Publishing House.  ["Your role as a project leader", pp. 168-171</a:t>
            </a:r>
            <a:endParaRPr lang="en-US" dirty="0"/>
          </a:p>
          <a:p>
            <a:endParaRPr lang="en-CA" dirty="0"/>
          </a:p>
        </p:txBody>
      </p:sp>
      <p:sp>
        <p:nvSpPr>
          <p:cNvPr id="4" name="Slide Number Placeholder 3"/>
          <p:cNvSpPr>
            <a:spLocks noGrp="1"/>
          </p:cNvSpPr>
          <p:nvPr>
            <p:ph type="sldNum" sz="quarter" idx="5"/>
          </p:nvPr>
        </p:nvSpPr>
        <p:spPr/>
        <p:txBody>
          <a:bodyPr/>
          <a:lstStyle/>
          <a:p>
            <a:fld id="{F5D7F4BC-DD15-485D-9960-17DB2F3BC558}" type="slidenum">
              <a:rPr lang="en-CA" smtClean="0"/>
              <a:t>19</a:t>
            </a:fld>
            <a:endParaRPr lang="en-CA"/>
          </a:p>
        </p:txBody>
      </p:sp>
    </p:spTree>
    <p:extLst>
      <p:ext uri="{BB962C8B-B14F-4D97-AF65-F5344CB8AC3E}">
        <p14:creationId xmlns:p14="http://schemas.microsoft.com/office/powerpoint/2010/main" val="2751251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of material in ‘Role of Project Manager” slides: </a:t>
            </a:r>
          </a:p>
          <a:p>
            <a:r>
              <a:rPr lang="en-US" sz="1200" b="0" i="0" kern="1200" dirty="0">
                <a:solidFill>
                  <a:schemeClr val="tx1"/>
                </a:solidFill>
                <a:effectLst/>
                <a:latin typeface="+mn-lt"/>
                <a:ea typeface="+mn-ea"/>
                <a:cs typeface="+mn-cs"/>
              </a:rPr>
              <a:t>Arora, M. &amp; </a:t>
            </a:r>
            <a:r>
              <a:rPr lang="en-US" sz="1200" b="0" i="0" kern="1200" dirty="0" err="1">
                <a:solidFill>
                  <a:schemeClr val="tx1"/>
                </a:solidFill>
                <a:effectLst/>
                <a:latin typeface="+mn-lt"/>
                <a:ea typeface="+mn-ea"/>
                <a:cs typeface="+mn-cs"/>
              </a:rPr>
              <a:t>Baronikian</a:t>
            </a:r>
            <a:r>
              <a:rPr lang="en-US" sz="1200" b="0" i="0" kern="1200" dirty="0">
                <a:solidFill>
                  <a:schemeClr val="tx1"/>
                </a:solidFill>
                <a:effectLst/>
                <a:latin typeface="+mn-lt"/>
                <a:ea typeface="+mn-ea"/>
                <a:cs typeface="+mn-cs"/>
              </a:rPr>
              <a:t>, H. (2012). </a:t>
            </a:r>
            <a:r>
              <a:rPr lang="en-US" sz="1200" b="0" i="1" kern="1200" dirty="0">
                <a:solidFill>
                  <a:schemeClr val="tx1"/>
                </a:solidFill>
                <a:effectLst/>
                <a:latin typeface="+mn-lt"/>
                <a:ea typeface="+mn-ea"/>
                <a:cs typeface="+mn-cs"/>
              </a:rPr>
              <a:t>Leadership in project management.</a:t>
            </a:r>
            <a:r>
              <a:rPr lang="en-US" sz="1200" b="0" i="0" kern="1200" dirty="0">
                <a:solidFill>
                  <a:schemeClr val="tx1"/>
                </a:solidFill>
                <a:effectLst/>
                <a:latin typeface="+mn-lt"/>
                <a:ea typeface="+mn-ea"/>
                <a:cs typeface="+mn-cs"/>
              </a:rPr>
              <a:t> Toronto: Leadership Publishing House.  ["Your role as a project leader", pp. 168-171</a:t>
            </a:r>
            <a:endParaRPr lang="en-US" dirty="0"/>
          </a:p>
          <a:p>
            <a:endParaRPr lang="en-CA" dirty="0"/>
          </a:p>
        </p:txBody>
      </p:sp>
      <p:sp>
        <p:nvSpPr>
          <p:cNvPr id="4" name="Slide Number Placeholder 3"/>
          <p:cNvSpPr>
            <a:spLocks noGrp="1"/>
          </p:cNvSpPr>
          <p:nvPr>
            <p:ph type="sldNum" sz="quarter" idx="5"/>
          </p:nvPr>
        </p:nvSpPr>
        <p:spPr/>
        <p:txBody>
          <a:bodyPr/>
          <a:lstStyle/>
          <a:p>
            <a:fld id="{F5D7F4BC-DD15-485D-9960-17DB2F3BC558}" type="slidenum">
              <a:rPr lang="en-CA" smtClean="0"/>
              <a:t>20</a:t>
            </a:fld>
            <a:endParaRPr lang="en-CA"/>
          </a:p>
        </p:txBody>
      </p:sp>
    </p:spTree>
    <p:extLst>
      <p:ext uri="{BB962C8B-B14F-4D97-AF65-F5344CB8AC3E}">
        <p14:creationId xmlns:p14="http://schemas.microsoft.com/office/powerpoint/2010/main" val="36639005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of material in ‘Role of Project Manager” slides: </a:t>
            </a:r>
          </a:p>
          <a:p>
            <a:r>
              <a:rPr lang="en-US" sz="1200" b="0" i="0" kern="1200" dirty="0">
                <a:solidFill>
                  <a:schemeClr val="tx1"/>
                </a:solidFill>
                <a:effectLst/>
                <a:latin typeface="+mn-lt"/>
                <a:ea typeface="+mn-ea"/>
                <a:cs typeface="+mn-cs"/>
              </a:rPr>
              <a:t>Arora, M. &amp; </a:t>
            </a:r>
            <a:r>
              <a:rPr lang="en-US" sz="1200" b="0" i="0" kern="1200" dirty="0" err="1">
                <a:solidFill>
                  <a:schemeClr val="tx1"/>
                </a:solidFill>
                <a:effectLst/>
                <a:latin typeface="+mn-lt"/>
                <a:ea typeface="+mn-ea"/>
                <a:cs typeface="+mn-cs"/>
              </a:rPr>
              <a:t>Baronikian</a:t>
            </a:r>
            <a:r>
              <a:rPr lang="en-US" sz="1200" b="0" i="0" kern="1200" dirty="0">
                <a:solidFill>
                  <a:schemeClr val="tx1"/>
                </a:solidFill>
                <a:effectLst/>
                <a:latin typeface="+mn-lt"/>
                <a:ea typeface="+mn-ea"/>
                <a:cs typeface="+mn-cs"/>
              </a:rPr>
              <a:t>, H. (2012). </a:t>
            </a:r>
            <a:r>
              <a:rPr lang="en-US" sz="1200" b="0" i="1" kern="1200" dirty="0">
                <a:solidFill>
                  <a:schemeClr val="tx1"/>
                </a:solidFill>
                <a:effectLst/>
                <a:latin typeface="+mn-lt"/>
                <a:ea typeface="+mn-ea"/>
                <a:cs typeface="+mn-cs"/>
              </a:rPr>
              <a:t>Leadership in project management.</a:t>
            </a:r>
            <a:r>
              <a:rPr lang="en-US" sz="1200" b="0" i="0" kern="1200" dirty="0">
                <a:solidFill>
                  <a:schemeClr val="tx1"/>
                </a:solidFill>
                <a:effectLst/>
                <a:latin typeface="+mn-lt"/>
                <a:ea typeface="+mn-ea"/>
                <a:cs typeface="+mn-cs"/>
              </a:rPr>
              <a:t> Toronto: Leadership Publishing House.  ["Your role as a project leader", pp. 168-171</a:t>
            </a:r>
            <a:endParaRPr lang="en-US" dirty="0"/>
          </a:p>
          <a:p>
            <a:endParaRPr lang="en-CA" dirty="0"/>
          </a:p>
        </p:txBody>
      </p:sp>
      <p:sp>
        <p:nvSpPr>
          <p:cNvPr id="4" name="Slide Number Placeholder 3"/>
          <p:cNvSpPr>
            <a:spLocks noGrp="1"/>
          </p:cNvSpPr>
          <p:nvPr>
            <p:ph type="sldNum" sz="quarter" idx="5"/>
          </p:nvPr>
        </p:nvSpPr>
        <p:spPr/>
        <p:txBody>
          <a:bodyPr/>
          <a:lstStyle/>
          <a:p>
            <a:fld id="{F5D7F4BC-DD15-485D-9960-17DB2F3BC558}" type="slidenum">
              <a:rPr lang="en-CA" smtClean="0"/>
              <a:t>21</a:t>
            </a:fld>
            <a:endParaRPr lang="en-CA"/>
          </a:p>
        </p:txBody>
      </p:sp>
    </p:spTree>
    <p:extLst>
      <p:ext uri="{BB962C8B-B14F-4D97-AF65-F5344CB8AC3E}">
        <p14:creationId xmlns:p14="http://schemas.microsoft.com/office/powerpoint/2010/main" val="20664802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of material in ‘Role of Project Manager” slides: </a:t>
            </a:r>
          </a:p>
          <a:p>
            <a:r>
              <a:rPr lang="en-US" sz="1200" b="0" i="0" kern="1200" dirty="0">
                <a:solidFill>
                  <a:schemeClr val="tx1"/>
                </a:solidFill>
                <a:effectLst/>
                <a:latin typeface="+mn-lt"/>
                <a:ea typeface="+mn-ea"/>
                <a:cs typeface="+mn-cs"/>
              </a:rPr>
              <a:t>Arora, M. &amp; </a:t>
            </a:r>
            <a:r>
              <a:rPr lang="en-US" sz="1200" b="0" i="0" kern="1200" dirty="0" err="1">
                <a:solidFill>
                  <a:schemeClr val="tx1"/>
                </a:solidFill>
                <a:effectLst/>
                <a:latin typeface="+mn-lt"/>
                <a:ea typeface="+mn-ea"/>
                <a:cs typeface="+mn-cs"/>
              </a:rPr>
              <a:t>Baronikian</a:t>
            </a:r>
            <a:r>
              <a:rPr lang="en-US" sz="1200" b="0" i="0" kern="1200" dirty="0">
                <a:solidFill>
                  <a:schemeClr val="tx1"/>
                </a:solidFill>
                <a:effectLst/>
                <a:latin typeface="+mn-lt"/>
                <a:ea typeface="+mn-ea"/>
                <a:cs typeface="+mn-cs"/>
              </a:rPr>
              <a:t>, H. (2012). </a:t>
            </a:r>
            <a:r>
              <a:rPr lang="en-US" sz="1200" b="0" i="1" kern="1200" dirty="0">
                <a:solidFill>
                  <a:schemeClr val="tx1"/>
                </a:solidFill>
                <a:effectLst/>
                <a:latin typeface="+mn-lt"/>
                <a:ea typeface="+mn-ea"/>
                <a:cs typeface="+mn-cs"/>
              </a:rPr>
              <a:t>Leadership in project management.</a:t>
            </a:r>
            <a:r>
              <a:rPr lang="en-US" sz="1200" b="0" i="0" kern="1200" dirty="0">
                <a:solidFill>
                  <a:schemeClr val="tx1"/>
                </a:solidFill>
                <a:effectLst/>
                <a:latin typeface="+mn-lt"/>
                <a:ea typeface="+mn-ea"/>
                <a:cs typeface="+mn-cs"/>
              </a:rPr>
              <a:t> Toronto: Leadership Publishing House.  ["Your role as a project leader", pp. 168-171</a:t>
            </a:r>
            <a:endParaRPr lang="en-US" dirty="0"/>
          </a:p>
          <a:p>
            <a:endParaRPr lang="en-CA" dirty="0"/>
          </a:p>
        </p:txBody>
      </p:sp>
      <p:sp>
        <p:nvSpPr>
          <p:cNvPr id="4" name="Slide Number Placeholder 3"/>
          <p:cNvSpPr>
            <a:spLocks noGrp="1"/>
          </p:cNvSpPr>
          <p:nvPr>
            <p:ph type="sldNum" sz="quarter" idx="5"/>
          </p:nvPr>
        </p:nvSpPr>
        <p:spPr/>
        <p:txBody>
          <a:bodyPr/>
          <a:lstStyle/>
          <a:p>
            <a:fld id="{F5D7F4BC-DD15-485D-9960-17DB2F3BC558}" type="slidenum">
              <a:rPr lang="en-CA" smtClean="0"/>
              <a:t>22</a:t>
            </a:fld>
            <a:endParaRPr lang="en-CA"/>
          </a:p>
        </p:txBody>
      </p:sp>
    </p:spTree>
    <p:extLst>
      <p:ext uri="{BB962C8B-B14F-4D97-AF65-F5344CB8AC3E}">
        <p14:creationId xmlns:p14="http://schemas.microsoft.com/office/powerpoint/2010/main" val="2448170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eaLnBrk="1" hangingPunct="1"/>
            <a:fld id="{17ADF7FB-2C9A-4990-B620-171627680DFA}" type="slidenum">
              <a:rPr lang="en-US" smtClean="0">
                <a:latin typeface="Times New Roman" pitchFamily="18" charset="0"/>
              </a:rPr>
              <a:pPr eaLnBrk="1" hangingPunct="1"/>
              <a:t>3</a:t>
            </a:fld>
            <a:endParaRPr lang="en-US">
              <a:latin typeface="Times New Roman" pitchFamily="18" charset="0"/>
            </a:endParaRPr>
          </a:p>
        </p:txBody>
      </p:sp>
      <p:sp>
        <p:nvSpPr>
          <p:cNvPr id="57347"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7348"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eaLnBrk="0" hangingPunct="0"/>
            <a:endParaRPr lang="en-CA" sz="1000" i="1">
              <a:latin typeface="Times New Roman" pitchFamily="18" charset="0"/>
            </a:endParaRPr>
          </a:p>
        </p:txBody>
      </p:sp>
      <p:sp>
        <p:nvSpPr>
          <p:cNvPr id="57349"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7350"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7351"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7352"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defTabSz="966622" eaLnBrk="0" hangingPunct="0"/>
            <a:endParaRPr lang="en-CA" sz="1000" i="1">
              <a:latin typeface="Times New Roman" pitchFamily="18" charset="0"/>
            </a:endParaRPr>
          </a:p>
        </p:txBody>
      </p:sp>
      <p:sp>
        <p:nvSpPr>
          <p:cNvPr id="57353"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7354"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7355"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endParaRPr lang="en-CA"/>
          </a:p>
        </p:txBody>
      </p:sp>
      <p:sp>
        <p:nvSpPr>
          <p:cNvPr id="57356"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16635466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of material in ‘Role of Project Manager” slides: </a:t>
            </a:r>
          </a:p>
          <a:p>
            <a:r>
              <a:rPr lang="en-US" sz="1200" b="0" i="0" kern="1200" dirty="0">
                <a:solidFill>
                  <a:schemeClr val="tx1"/>
                </a:solidFill>
                <a:effectLst/>
                <a:latin typeface="+mn-lt"/>
                <a:ea typeface="+mn-ea"/>
                <a:cs typeface="+mn-cs"/>
              </a:rPr>
              <a:t>Arora, M. &amp; </a:t>
            </a:r>
            <a:r>
              <a:rPr lang="en-US" sz="1200" b="0" i="0" kern="1200" dirty="0" err="1">
                <a:solidFill>
                  <a:schemeClr val="tx1"/>
                </a:solidFill>
                <a:effectLst/>
                <a:latin typeface="+mn-lt"/>
                <a:ea typeface="+mn-ea"/>
                <a:cs typeface="+mn-cs"/>
              </a:rPr>
              <a:t>Baronikian</a:t>
            </a:r>
            <a:r>
              <a:rPr lang="en-US" sz="1200" b="0" i="0" kern="1200" dirty="0">
                <a:solidFill>
                  <a:schemeClr val="tx1"/>
                </a:solidFill>
                <a:effectLst/>
                <a:latin typeface="+mn-lt"/>
                <a:ea typeface="+mn-ea"/>
                <a:cs typeface="+mn-cs"/>
              </a:rPr>
              <a:t>, H. (2012). </a:t>
            </a:r>
            <a:r>
              <a:rPr lang="en-US" sz="1200" b="0" i="1" kern="1200" dirty="0">
                <a:solidFill>
                  <a:schemeClr val="tx1"/>
                </a:solidFill>
                <a:effectLst/>
                <a:latin typeface="+mn-lt"/>
                <a:ea typeface="+mn-ea"/>
                <a:cs typeface="+mn-cs"/>
              </a:rPr>
              <a:t>Leadership in project management.</a:t>
            </a:r>
            <a:r>
              <a:rPr lang="en-US" sz="1200" b="0" i="0" kern="1200" dirty="0">
                <a:solidFill>
                  <a:schemeClr val="tx1"/>
                </a:solidFill>
                <a:effectLst/>
                <a:latin typeface="+mn-lt"/>
                <a:ea typeface="+mn-ea"/>
                <a:cs typeface="+mn-cs"/>
              </a:rPr>
              <a:t> Toronto: Leadership Publishing House.  ["Your role as a project leader", pp. 168-171</a:t>
            </a:r>
            <a:endParaRPr lang="en-US" dirty="0"/>
          </a:p>
          <a:p>
            <a:endParaRPr lang="en-CA" dirty="0"/>
          </a:p>
        </p:txBody>
      </p:sp>
      <p:sp>
        <p:nvSpPr>
          <p:cNvPr id="4" name="Slide Number Placeholder 3"/>
          <p:cNvSpPr>
            <a:spLocks noGrp="1"/>
          </p:cNvSpPr>
          <p:nvPr>
            <p:ph type="sldNum" sz="quarter" idx="5"/>
          </p:nvPr>
        </p:nvSpPr>
        <p:spPr/>
        <p:txBody>
          <a:bodyPr/>
          <a:lstStyle/>
          <a:p>
            <a:fld id="{F5D7F4BC-DD15-485D-9960-17DB2F3BC558}" type="slidenum">
              <a:rPr lang="en-CA" smtClean="0"/>
              <a:t>23</a:t>
            </a:fld>
            <a:endParaRPr lang="en-CA"/>
          </a:p>
        </p:txBody>
      </p:sp>
    </p:spTree>
    <p:extLst>
      <p:ext uri="{BB962C8B-B14F-4D97-AF65-F5344CB8AC3E}">
        <p14:creationId xmlns:p14="http://schemas.microsoft.com/office/powerpoint/2010/main" val="22362088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Source: PMBOK 6e, p. 53</a:t>
            </a:r>
          </a:p>
        </p:txBody>
      </p:sp>
      <p:sp>
        <p:nvSpPr>
          <p:cNvPr id="4" name="Slide Number Placeholder 3"/>
          <p:cNvSpPr>
            <a:spLocks noGrp="1"/>
          </p:cNvSpPr>
          <p:nvPr>
            <p:ph type="sldNum" sz="quarter" idx="5"/>
          </p:nvPr>
        </p:nvSpPr>
        <p:spPr/>
        <p:txBody>
          <a:bodyPr/>
          <a:lstStyle/>
          <a:p>
            <a:fld id="{F5D7F4BC-DD15-485D-9960-17DB2F3BC558}" type="slidenum">
              <a:rPr lang="en-CA" smtClean="0"/>
              <a:t>24</a:t>
            </a:fld>
            <a:endParaRPr lang="en-CA"/>
          </a:p>
        </p:txBody>
      </p:sp>
    </p:spTree>
    <p:extLst>
      <p:ext uri="{BB962C8B-B14F-4D97-AF65-F5344CB8AC3E}">
        <p14:creationId xmlns:p14="http://schemas.microsoft.com/office/powerpoint/2010/main" val="1846612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eaLnBrk="1" hangingPunct="1"/>
            <a:fld id="{45138695-B791-4E96-AFFB-E933C454590F}" type="slidenum">
              <a:rPr lang="en-US" smtClean="0">
                <a:latin typeface="Times New Roman" pitchFamily="18" charset="0"/>
              </a:rPr>
              <a:pPr eaLnBrk="1" hangingPunct="1"/>
              <a:t>4</a:t>
            </a:fld>
            <a:endParaRPr lang="en-US">
              <a:latin typeface="Times New Roman" pitchFamily="18" charset="0"/>
            </a:endParaRPr>
          </a:p>
        </p:txBody>
      </p:sp>
      <p:sp>
        <p:nvSpPr>
          <p:cNvPr id="58371"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8372"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eaLnBrk="0" hangingPunct="0"/>
            <a:endParaRPr lang="en-CA" sz="1000" i="1">
              <a:latin typeface="Times New Roman" pitchFamily="18" charset="0"/>
            </a:endParaRPr>
          </a:p>
        </p:txBody>
      </p:sp>
      <p:sp>
        <p:nvSpPr>
          <p:cNvPr id="58373"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8374"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8375"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8376"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defTabSz="966622" eaLnBrk="0" hangingPunct="0"/>
            <a:endParaRPr lang="en-CA" sz="1000" i="1">
              <a:latin typeface="Times New Roman" pitchFamily="18" charset="0"/>
            </a:endParaRPr>
          </a:p>
        </p:txBody>
      </p:sp>
      <p:sp>
        <p:nvSpPr>
          <p:cNvPr id="58377"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8378"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8379"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endParaRPr lang="en-CA"/>
          </a:p>
        </p:txBody>
      </p:sp>
      <p:sp>
        <p:nvSpPr>
          <p:cNvPr id="58380"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563614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eaLnBrk="1" hangingPunct="1"/>
            <a:fld id="{22E6B756-EB45-4F6E-BA93-6CCF1FE0B50B}" type="slidenum">
              <a:rPr lang="en-US" smtClean="0">
                <a:latin typeface="Times New Roman" pitchFamily="18" charset="0"/>
              </a:rPr>
              <a:pPr eaLnBrk="1" hangingPunct="1"/>
              <a:t>5</a:t>
            </a:fld>
            <a:endParaRPr lang="en-US">
              <a:latin typeface="Times New Roman" pitchFamily="18" charset="0"/>
            </a:endParaRPr>
          </a:p>
        </p:txBody>
      </p:sp>
      <p:sp>
        <p:nvSpPr>
          <p:cNvPr id="59395"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9396"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eaLnBrk="0" hangingPunct="0"/>
            <a:endParaRPr lang="en-CA" sz="1000" i="1">
              <a:latin typeface="Times New Roman" pitchFamily="18" charset="0"/>
            </a:endParaRPr>
          </a:p>
        </p:txBody>
      </p:sp>
      <p:sp>
        <p:nvSpPr>
          <p:cNvPr id="59397"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9398"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9399"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9400"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algn="r" defTabSz="966622" eaLnBrk="0" hangingPunct="0"/>
            <a:endParaRPr lang="en-CA" sz="1000" i="1">
              <a:latin typeface="Times New Roman" pitchFamily="18" charset="0"/>
            </a:endParaRPr>
          </a:p>
        </p:txBody>
      </p:sp>
      <p:sp>
        <p:nvSpPr>
          <p:cNvPr id="59401"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9402"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endParaRPr lang="en-US"/>
          </a:p>
        </p:txBody>
      </p:sp>
      <p:sp>
        <p:nvSpPr>
          <p:cNvPr id="59403"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endParaRPr lang="en-CA"/>
          </a:p>
        </p:txBody>
      </p:sp>
      <p:sp>
        <p:nvSpPr>
          <p:cNvPr id="59404"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1470075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D9AE1CC4-97D2-43D0-96EC-F655804BEB5E}" type="slidenum">
              <a:rPr kumimoji="0" lang="en-US" sz="1200" b="0" i="0" u="none" strike="noStrike" kern="1200" cap="none" spc="0" normalizeH="0" baseline="0" noProof="0" smtClean="0">
                <a:ln>
                  <a:noFill/>
                </a:ln>
                <a:solidFill>
                  <a:prstClr val="black"/>
                </a:solidFill>
                <a:effectLst/>
                <a:uLnTx/>
                <a:uFillTx/>
                <a:latin typeface="Times New Roman" pitchFamily="18" charset="0"/>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0419"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0420"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457200"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0421"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0422"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0423"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0424"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966622"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0425"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0426"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0427"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r>
              <a:rPr lang="en-CA" dirty="0"/>
              <a:t>Image Credit: https://www.hartsquare.co.uk/wp-content/uploads/2017/08/self-assessment.png</a:t>
            </a:r>
          </a:p>
        </p:txBody>
      </p:sp>
      <p:sp>
        <p:nvSpPr>
          <p:cNvPr id="60428"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1541767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8EC0D79B-9BFF-4B74-8008-90B95C097313}" type="slidenum">
              <a:rPr kumimoji="0" lang="en-US" sz="1200" b="0" i="0" u="none" strike="noStrike" kern="1200" cap="none" spc="0" normalizeH="0" baseline="0" noProof="0" smtClean="0">
                <a:ln>
                  <a:noFill/>
                </a:ln>
                <a:solidFill>
                  <a:prstClr val="black"/>
                </a:solidFill>
                <a:effectLst/>
                <a:uLnTx/>
                <a:uFillTx/>
                <a:latin typeface="Times New Roman" pitchFamily="18" charset="0"/>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1443"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1444"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457200"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1445"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1446"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1447"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1448"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966622"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1449"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1450"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1451"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endParaRPr lang="en-CA"/>
          </a:p>
        </p:txBody>
      </p:sp>
      <p:sp>
        <p:nvSpPr>
          <p:cNvPr id="61452"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1772010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4FF3B456-B4E8-453A-8CE1-B56B80E266AF}" type="slidenum">
              <a:rPr kumimoji="0" lang="en-US" sz="1200" b="0" i="0" u="none" strike="noStrike" kern="1200" cap="none" spc="0" normalizeH="0" baseline="0" noProof="0" smtClean="0">
                <a:ln>
                  <a:noFill/>
                </a:ln>
                <a:solidFill>
                  <a:prstClr val="black"/>
                </a:solidFill>
                <a:effectLst/>
                <a:uLnTx/>
                <a:uFillTx/>
                <a:latin typeface="Times New Roman" pitchFamily="18" charset="0"/>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2467"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2468"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457200"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2469"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2470"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2471"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2472"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966622"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2473"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2474"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2475"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r>
              <a:rPr lang="en-CA" dirty="0"/>
              <a:t>Image Credit:</a:t>
            </a:r>
            <a:r>
              <a:rPr lang="en-CA" baseline="0" dirty="0"/>
              <a:t> https://www.ectorcountyisd.org/cms/lib011/TX01000975/centricity/Domain/80/textbook.jpg</a:t>
            </a:r>
          </a:p>
          <a:p>
            <a:pPr eaLnBrk="1" hangingPunct="1"/>
            <a:endParaRPr lang="en-CA" baseline="0" dirty="0"/>
          </a:p>
          <a:p>
            <a:pPr eaLnBrk="1" hangingPunct="1"/>
            <a:r>
              <a:rPr lang="en-CA" baseline="0" dirty="0"/>
              <a:t>Students should already have first two books (from previous courses)</a:t>
            </a:r>
            <a:endParaRPr lang="en-CA" dirty="0"/>
          </a:p>
        </p:txBody>
      </p:sp>
      <p:sp>
        <p:nvSpPr>
          <p:cNvPr id="62476"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14490778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E4B491FF-1BE7-4FA9-A732-67676F077A40}" type="slidenum">
              <a:rPr kumimoji="0" lang="en-US" sz="1200" b="0" i="0" u="none" strike="noStrike" kern="1200" cap="none" spc="0" normalizeH="0" baseline="0" noProof="0" smtClean="0">
                <a:ln>
                  <a:noFill/>
                </a:ln>
                <a:solidFill>
                  <a:prstClr val="black"/>
                </a:solidFill>
                <a:effectLst/>
                <a:uLnTx/>
                <a:uFillTx/>
                <a:latin typeface="Times New Roman" pitchFamily="18" charset="0"/>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3491"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3492"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457200"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3493"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3494"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3495"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3496"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966622"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3497"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3498"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3499"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endParaRPr lang="en-CA"/>
          </a:p>
        </p:txBody>
      </p:sp>
      <p:sp>
        <p:nvSpPr>
          <p:cNvPr id="63500"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1068945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lvl1pPr eaLnBrk="0" hangingPunct="0">
              <a:defRPr>
                <a:solidFill>
                  <a:schemeClr val="tx1"/>
                </a:solidFill>
                <a:latin typeface="Arial" pitchFamily="34" charset="0"/>
              </a:defRPr>
            </a:lvl1pPr>
            <a:lvl2pPr marL="744044" indent="-286171" eaLnBrk="0" hangingPunct="0">
              <a:defRPr>
                <a:solidFill>
                  <a:schemeClr val="tx1"/>
                </a:solidFill>
                <a:latin typeface="Arial" pitchFamily="34" charset="0"/>
              </a:defRPr>
            </a:lvl2pPr>
            <a:lvl3pPr marL="1144683" indent="-228937" eaLnBrk="0" hangingPunct="0">
              <a:defRPr>
                <a:solidFill>
                  <a:schemeClr val="tx1"/>
                </a:solidFill>
                <a:latin typeface="Arial" pitchFamily="34" charset="0"/>
              </a:defRPr>
            </a:lvl3pPr>
            <a:lvl4pPr marL="1602558" indent="-228937" eaLnBrk="0" hangingPunct="0">
              <a:defRPr>
                <a:solidFill>
                  <a:schemeClr val="tx1"/>
                </a:solidFill>
                <a:latin typeface="Arial" pitchFamily="34" charset="0"/>
              </a:defRPr>
            </a:lvl4pPr>
            <a:lvl5pPr marL="2060431" indent="-228937" eaLnBrk="0" hangingPunct="0">
              <a:defRPr>
                <a:solidFill>
                  <a:schemeClr val="tx1"/>
                </a:solidFill>
                <a:latin typeface="Arial" pitchFamily="34" charset="0"/>
              </a:defRPr>
            </a:lvl5pPr>
            <a:lvl6pPr marL="2518305" indent="-228937" eaLnBrk="0" fontAlgn="base" hangingPunct="0">
              <a:spcBef>
                <a:spcPct val="0"/>
              </a:spcBef>
              <a:spcAft>
                <a:spcPct val="0"/>
              </a:spcAft>
              <a:defRPr>
                <a:solidFill>
                  <a:schemeClr val="tx1"/>
                </a:solidFill>
                <a:latin typeface="Arial" pitchFamily="34" charset="0"/>
              </a:defRPr>
            </a:lvl6pPr>
            <a:lvl7pPr marL="2976178" indent="-228937" eaLnBrk="0" fontAlgn="base" hangingPunct="0">
              <a:spcBef>
                <a:spcPct val="0"/>
              </a:spcBef>
              <a:spcAft>
                <a:spcPct val="0"/>
              </a:spcAft>
              <a:defRPr>
                <a:solidFill>
                  <a:schemeClr val="tx1"/>
                </a:solidFill>
                <a:latin typeface="Arial" pitchFamily="34" charset="0"/>
              </a:defRPr>
            </a:lvl7pPr>
            <a:lvl8pPr marL="3434051" indent="-228937" eaLnBrk="0" fontAlgn="base" hangingPunct="0">
              <a:spcBef>
                <a:spcPct val="0"/>
              </a:spcBef>
              <a:spcAft>
                <a:spcPct val="0"/>
              </a:spcAft>
              <a:defRPr>
                <a:solidFill>
                  <a:schemeClr val="tx1"/>
                </a:solidFill>
                <a:latin typeface="Arial" pitchFamily="34" charset="0"/>
              </a:defRPr>
            </a:lvl8pPr>
            <a:lvl9pPr marL="3891925" indent="-228937" eaLnBrk="0" fontAlgn="base" hangingPunct="0">
              <a:spcBef>
                <a:spcPct val="0"/>
              </a:spcBef>
              <a:spcAft>
                <a:spcPct val="0"/>
              </a:spcAft>
              <a:defRPr>
                <a:solidFill>
                  <a:schemeClr val="tx1"/>
                </a:solidFill>
                <a:latin typeface="Arial" pitchFamily="34" charset="0"/>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60134B98-44E5-48FD-8FC7-6705DCB9AA42}" type="slidenum">
              <a:rPr kumimoji="0" lang="en-US" sz="1200" b="0" i="0" u="none" strike="noStrike" kern="1200" cap="none" spc="0" normalizeH="0" baseline="0" noProof="0" smtClean="0">
                <a:ln>
                  <a:noFill/>
                </a:ln>
                <a:solidFill>
                  <a:prstClr val="black"/>
                </a:solidFill>
                <a:effectLst/>
                <a:uLnTx/>
                <a:uFillTx/>
                <a:latin typeface="Times New Roman" pitchFamily="18" charset="0"/>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5539" name="Rectangle 2"/>
          <p:cNvSpPr>
            <a:spLocks noChangeArrowheads="1"/>
          </p:cNvSpPr>
          <p:nvPr/>
        </p:nvSpPr>
        <p:spPr bwMode="auto">
          <a:xfrm>
            <a:off x="3972773"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5540" name="Rectangle 3"/>
          <p:cNvSpPr>
            <a:spLocks noChangeArrowheads="1"/>
          </p:cNvSpPr>
          <p:nvPr/>
        </p:nvSpPr>
        <p:spPr bwMode="auto">
          <a:xfrm>
            <a:off x="3972773"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457200"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5541" name="Rectangle 4"/>
          <p:cNvSpPr>
            <a:spLocks noChangeArrowheads="1"/>
          </p:cNvSpPr>
          <p:nvPr/>
        </p:nvSpPr>
        <p:spPr bwMode="auto">
          <a:xfrm>
            <a:off x="1" y="8832216"/>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5542" name="Rectangle 5"/>
          <p:cNvSpPr>
            <a:spLocks noChangeArrowheads="1"/>
          </p:cNvSpPr>
          <p:nvPr/>
        </p:nvSpPr>
        <p:spPr bwMode="auto">
          <a:xfrm>
            <a:off x="1" y="0"/>
            <a:ext cx="3037628" cy="46418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5543" name="Rectangle 6"/>
          <p:cNvSpPr>
            <a:spLocks noChangeArrowheads="1"/>
          </p:cNvSpPr>
          <p:nvPr/>
        </p:nvSpPr>
        <p:spPr bwMode="auto">
          <a:xfrm>
            <a:off x="3972773" y="1"/>
            <a:ext cx="303762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5544" name="Rectangle 7"/>
          <p:cNvSpPr>
            <a:spLocks noChangeArrowheads="1"/>
          </p:cNvSpPr>
          <p:nvPr/>
        </p:nvSpPr>
        <p:spPr bwMode="auto">
          <a:xfrm>
            <a:off x="3972773" y="8830627"/>
            <a:ext cx="303762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410" tIns="0" rIns="19410" bIns="0" anchor="b"/>
          <a:lstStyle/>
          <a:p>
            <a:pPr marL="0" marR="0" lvl="0" indent="0" algn="r" defTabSz="966622" rtl="0" eaLnBrk="0" fontAlgn="auto" latinLnBrk="0" hangingPunct="0">
              <a:lnSpc>
                <a:spcPct val="100000"/>
              </a:lnSpc>
              <a:spcBef>
                <a:spcPts val="0"/>
              </a:spcBef>
              <a:spcAft>
                <a:spcPts val="0"/>
              </a:spcAft>
              <a:buClrTx/>
              <a:buSzTx/>
              <a:buFontTx/>
              <a:buNone/>
              <a:tabLst/>
              <a:defRPr/>
            </a:pPr>
            <a:endParaRPr kumimoji="0" lang="en-CA" sz="1000" b="0" i="1" u="none" strike="noStrike" kern="1200" cap="none" spc="0" normalizeH="0" baseline="0" noProof="0">
              <a:ln>
                <a:noFill/>
              </a:ln>
              <a:solidFill>
                <a:prstClr val="black"/>
              </a:solidFill>
              <a:effectLst/>
              <a:uLnTx/>
              <a:uFillTx/>
              <a:latin typeface="Times New Roman" pitchFamily="18" charset="0"/>
              <a:ea typeface="+mn-ea"/>
              <a:cs typeface="+mn-cs"/>
            </a:endParaRPr>
          </a:p>
        </p:txBody>
      </p:sp>
      <p:sp>
        <p:nvSpPr>
          <p:cNvPr id="65545" name="Rectangle 8"/>
          <p:cNvSpPr>
            <a:spLocks noChangeArrowheads="1"/>
          </p:cNvSpPr>
          <p:nvPr/>
        </p:nvSpPr>
        <p:spPr bwMode="auto">
          <a:xfrm>
            <a:off x="0" y="8830627"/>
            <a:ext cx="3036038" cy="46577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5546" name="Rectangle 9"/>
          <p:cNvSpPr>
            <a:spLocks noChangeArrowheads="1"/>
          </p:cNvSpPr>
          <p:nvPr/>
        </p:nvSpPr>
        <p:spPr bwMode="auto">
          <a:xfrm>
            <a:off x="0" y="1"/>
            <a:ext cx="3036038" cy="4625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3168" tIns="46585" rIns="93168" bIns="46585"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5547" name="Rectangle 10"/>
          <p:cNvSpPr>
            <a:spLocks noGrp="1" noChangeArrowheads="1"/>
          </p:cNvSpPr>
          <p:nvPr>
            <p:ph type="body" idx="1"/>
          </p:nvPr>
        </p:nvSpPr>
        <p:spPr>
          <a:xfrm>
            <a:off x="933555" y="4414520"/>
            <a:ext cx="5141702" cy="41824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7050" tIns="50143" rIns="97050" bIns="50143"/>
          <a:lstStyle/>
          <a:p>
            <a:pPr eaLnBrk="1" hangingPunct="1"/>
            <a:r>
              <a:rPr lang="en-CA" dirty="0"/>
              <a:t>Image Source: https://blog.neura.edu.au/wp-content/uploads/2016/02/Untitled-1.jpg</a:t>
            </a:r>
          </a:p>
        </p:txBody>
      </p:sp>
      <p:sp>
        <p:nvSpPr>
          <p:cNvPr id="65548" name="Rectangle 11"/>
          <p:cNvSpPr>
            <a:spLocks noGrp="1" noRot="1" noChangeAspect="1" noChangeArrowheads="1" noTextEdit="1"/>
          </p:cNvSpPr>
          <p:nvPr>
            <p:ph type="sldImg"/>
          </p:nvPr>
        </p:nvSpPr>
        <p:spPr>
          <a:xfrm>
            <a:off x="419100" y="703263"/>
            <a:ext cx="6172200" cy="3473450"/>
          </a:xfrm>
          <a:noFill/>
          <a:ln w="12700" cap="flat">
            <a:solidFill>
              <a:schemeClr val="tx1"/>
            </a:solidFill>
          </a:ln>
        </p:spPr>
      </p:sp>
    </p:spTree>
    <p:extLst>
      <p:ext uri="{BB962C8B-B14F-4D97-AF65-F5344CB8AC3E}">
        <p14:creationId xmlns:p14="http://schemas.microsoft.com/office/powerpoint/2010/main" val="15471030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09799" y="2043585"/>
            <a:ext cx="9144000" cy="1641490"/>
          </a:xfrm>
        </p:spPr>
        <p:txBody>
          <a:bodyPr wrap="none" anchor="t">
            <a:normAutofit/>
          </a:bodyPr>
          <a:lstStyle>
            <a:lvl1pPr algn="r">
              <a:defRPr sz="5280" b="1" spc="-270">
                <a:solidFill>
                  <a:schemeClr val="tx1"/>
                </a:soli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2880" b="0">
                <a:solidFill>
                  <a:schemeClr val="tx1">
                    <a:lumMod val="85000"/>
                  </a:schemeClr>
                </a:solidFill>
                <a:latin typeface="+mj-lt"/>
              </a:defRPr>
            </a:lvl1pPr>
            <a:lvl2pPr marL="411480" indent="0" algn="ctr">
              <a:buNone/>
              <a:defRPr sz="1800"/>
            </a:lvl2pPr>
            <a:lvl3pPr marL="822960" indent="0" algn="ctr">
              <a:buNone/>
              <a:defRPr sz="1620"/>
            </a:lvl3pPr>
            <a:lvl4pPr marL="1234440" indent="0" algn="ctr">
              <a:buNone/>
              <a:defRPr sz="1440"/>
            </a:lvl4pPr>
            <a:lvl5pPr marL="1645920" indent="0" algn="ctr">
              <a:buNone/>
              <a:defRPr sz="1440"/>
            </a:lvl5pPr>
            <a:lvl6pPr marL="2057400" indent="0" algn="ctr">
              <a:buNone/>
              <a:defRPr sz="1440"/>
            </a:lvl6pPr>
            <a:lvl7pPr marL="2468880" indent="0" algn="ctr">
              <a:buNone/>
              <a:defRPr sz="1440"/>
            </a:lvl7pPr>
            <a:lvl8pPr marL="2880360" indent="0" algn="ctr">
              <a:buNone/>
              <a:defRPr sz="1440"/>
            </a:lvl8pPr>
            <a:lvl9pPr marL="3291840" indent="0" algn="ctr">
              <a:buNone/>
              <a:defRPr sz="1440"/>
            </a:lvl9pPr>
          </a:lstStyle>
          <a:p>
            <a:r>
              <a:rPr lang="en-US"/>
              <a:t>Click to edit Master subtitle style</a:t>
            </a:r>
            <a:endParaRPr lang="en-US" dirty="0"/>
          </a:p>
        </p:txBody>
      </p:sp>
    </p:spTree>
    <p:extLst>
      <p:ext uri="{BB962C8B-B14F-4D97-AF65-F5344CB8AC3E}">
        <p14:creationId xmlns:p14="http://schemas.microsoft.com/office/powerpoint/2010/main" val="3560815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88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6"/>
            <a:ext cx="6172200" cy="4873625"/>
          </a:xfrm>
        </p:spPr>
        <p:txBody>
          <a:bodyPr rtlCol="0">
            <a:normAutofit/>
          </a:bodyPr>
          <a:lstStyle>
            <a:lvl1pPr marL="0" indent="0">
              <a:buNone/>
              <a:defRPr sz="2880">
                <a:solidFill>
                  <a:schemeClr val="tx1">
                    <a:lumMod val="85000"/>
                  </a:schemeClr>
                </a:solidFill>
              </a:defRPr>
            </a:lvl1pPr>
            <a:lvl2pPr marL="411480" indent="0">
              <a:buNone/>
              <a:defRPr sz="2520"/>
            </a:lvl2pPr>
            <a:lvl3pPr marL="822960" indent="0">
              <a:buNone/>
              <a:defRPr sz="2160"/>
            </a:lvl3pPr>
            <a:lvl4pPr marL="1234440" indent="0">
              <a:buNone/>
              <a:defRPr sz="1800"/>
            </a:lvl4pPr>
            <a:lvl5pPr marL="1645920" indent="0">
              <a:buNone/>
              <a:defRPr sz="1800"/>
            </a:lvl5pPr>
            <a:lvl6pPr marL="2057400" indent="0">
              <a:buNone/>
              <a:defRPr sz="1800"/>
            </a:lvl6pPr>
            <a:lvl7pPr marL="2468880" indent="0">
              <a:buNone/>
              <a:defRPr sz="1800"/>
            </a:lvl7pPr>
            <a:lvl8pPr marL="2880360" indent="0">
              <a:buNone/>
              <a:defRPr sz="1800"/>
            </a:lvl8pPr>
            <a:lvl9pPr marL="3291840" indent="0">
              <a:buNone/>
              <a:defRPr sz="18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120001" y="2057400"/>
            <a:ext cx="3652025" cy="3811588"/>
          </a:xfrm>
        </p:spPr>
        <p:txBody>
          <a:bodyPr/>
          <a:lstStyle>
            <a:lvl1pPr marL="0" indent="0">
              <a:buNone/>
              <a:defRPr sz="1440">
                <a:solidFill>
                  <a:schemeClr val="bg1"/>
                </a:solidFill>
              </a:defRPr>
            </a:lvl1pPr>
            <a:lvl2pPr marL="411480" indent="0">
              <a:buNone/>
              <a:defRPr sz="1260"/>
            </a:lvl2pPr>
            <a:lvl3pPr marL="822960" indent="0">
              <a:buNone/>
              <a:defRPr sz="1080"/>
            </a:lvl3pPr>
            <a:lvl4pPr marL="1234440" indent="0">
              <a:buNone/>
              <a:defRPr sz="900"/>
            </a:lvl4pPr>
            <a:lvl5pPr marL="1645920" indent="0">
              <a:buNone/>
              <a:defRPr sz="900"/>
            </a:lvl5pPr>
            <a:lvl6pPr marL="2057400" indent="0">
              <a:buNone/>
              <a:defRPr sz="900"/>
            </a:lvl6pPr>
            <a:lvl7pPr marL="2468880" indent="0">
              <a:buNone/>
              <a:defRPr sz="900"/>
            </a:lvl7pPr>
            <a:lvl8pPr marL="2880360" indent="0">
              <a:buNone/>
              <a:defRPr sz="900"/>
            </a:lvl8pPr>
            <a:lvl9pPr marL="329184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70AFB9AF-E1F8-4413-8666-C9FEB862EFEC}"/>
              </a:ext>
            </a:extLst>
          </p:cNvPr>
          <p:cNvSpPr>
            <a:spLocks noGrp="1"/>
          </p:cNvSpPr>
          <p:nvPr>
            <p:ph type="dt" sz="half" idx="10"/>
          </p:nvPr>
        </p:nvSpPr>
        <p:spPr/>
        <p:txBody>
          <a:bodyPr/>
          <a:lstStyle>
            <a:lvl1pPr>
              <a:defRPr/>
            </a:lvl1pPr>
          </a:lstStyle>
          <a:p>
            <a:pPr>
              <a:defRPr/>
            </a:pPr>
            <a:fld id="{E728ED03-3059-4044-9CB1-E7BAA3C1B41F}"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6" name="Footer Placeholder 4">
            <a:extLst>
              <a:ext uri="{FF2B5EF4-FFF2-40B4-BE49-F238E27FC236}">
                <a16:creationId xmlns:a16="http://schemas.microsoft.com/office/drawing/2014/main" id="{72AD3B01-8DBC-4A9E-B9C4-9ADC59F45CC1}"/>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7" name="Slide Number Placeholder 5">
            <a:extLst>
              <a:ext uri="{FF2B5EF4-FFF2-40B4-BE49-F238E27FC236}">
                <a16:creationId xmlns:a16="http://schemas.microsoft.com/office/drawing/2014/main" id="{EEA6609B-1B03-4AEE-9EC0-19B2189BBD69}"/>
              </a:ext>
            </a:extLst>
          </p:cNvPr>
          <p:cNvSpPr>
            <a:spLocks noGrp="1"/>
          </p:cNvSpPr>
          <p:nvPr>
            <p:ph type="sldNum" sz="quarter" idx="12"/>
          </p:nvPr>
        </p:nvSpPr>
        <p:spPr/>
        <p:txBody>
          <a:bodyPr/>
          <a:lstStyle>
            <a:lvl1pPr>
              <a:defRPr/>
            </a:lvl1pPr>
          </a:lstStyle>
          <a:p>
            <a:pPr>
              <a:defRPr/>
            </a:pPr>
            <a:fld id="{87A955DC-78C5-4D29-85CC-D10B05507D3B}"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1993824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880"/>
            </a:lvl1pPr>
          </a:lstStyle>
          <a:p>
            <a:r>
              <a:rPr lang="en-US"/>
              <a:t>Click to edit Master title style</a:t>
            </a:r>
            <a:endParaRPr lang="en-US" dirty="0"/>
          </a:p>
        </p:txBody>
      </p:sp>
      <p:sp>
        <p:nvSpPr>
          <p:cNvPr id="3" name="Content Placeholder 2"/>
          <p:cNvSpPr>
            <a:spLocks noGrp="1"/>
          </p:cNvSpPr>
          <p:nvPr>
            <p:ph idx="1"/>
          </p:nvPr>
        </p:nvSpPr>
        <p:spPr>
          <a:xfrm>
            <a:off x="5183188" y="987426"/>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1" y="2057400"/>
            <a:ext cx="3652025" cy="3811588"/>
          </a:xfrm>
        </p:spPr>
        <p:txBody>
          <a:bodyPr/>
          <a:lstStyle>
            <a:lvl1pPr marL="0" indent="0">
              <a:buNone/>
              <a:defRPr sz="1440">
                <a:solidFill>
                  <a:schemeClr val="bg1"/>
                </a:solidFill>
              </a:defRPr>
            </a:lvl1pPr>
            <a:lvl2pPr marL="411480" indent="0">
              <a:buNone/>
              <a:defRPr sz="1260"/>
            </a:lvl2pPr>
            <a:lvl3pPr marL="822960" indent="0">
              <a:buNone/>
              <a:defRPr sz="1080"/>
            </a:lvl3pPr>
            <a:lvl4pPr marL="1234440" indent="0">
              <a:buNone/>
              <a:defRPr sz="900"/>
            </a:lvl4pPr>
            <a:lvl5pPr marL="1645920" indent="0">
              <a:buNone/>
              <a:defRPr sz="900"/>
            </a:lvl5pPr>
            <a:lvl6pPr marL="2057400" indent="0">
              <a:buNone/>
              <a:defRPr sz="900"/>
            </a:lvl6pPr>
            <a:lvl7pPr marL="2468880" indent="0">
              <a:buNone/>
              <a:defRPr sz="900"/>
            </a:lvl7pPr>
            <a:lvl8pPr marL="2880360" indent="0">
              <a:buNone/>
              <a:defRPr sz="900"/>
            </a:lvl8pPr>
            <a:lvl9pPr marL="329184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A95F22DA-0F0F-453B-AD1A-6517C3D1BC9F}"/>
              </a:ext>
            </a:extLst>
          </p:cNvPr>
          <p:cNvSpPr>
            <a:spLocks noGrp="1"/>
          </p:cNvSpPr>
          <p:nvPr>
            <p:ph type="dt" sz="half" idx="10"/>
          </p:nvPr>
        </p:nvSpPr>
        <p:spPr/>
        <p:txBody>
          <a:bodyPr/>
          <a:lstStyle>
            <a:lvl1pPr>
              <a:defRPr/>
            </a:lvl1pPr>
          </a:lstStyle>
          <a:p>
            <a:pPr>
              <a:defRPr/>
            </a:pPr>
            <a:fld id="{870A86ED-2F62-4E24-86C4-A71AA0386156}"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6" name="Footer Placeholder 4">
            <a:extLst>
              <a:ext uri="{FF2B5EF4-FFF2-40B4-BE49-F238E27FC236}">
                <a16:creationId xmlns:a16="http://schemas.microsoft.com/office/drawing/2014/main" id="{F9D92DA2-51E1-4991-9026-55D5C65B70CC}"/>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7" name="Slide Number Placeholder 5">
            <a:extLst>
              <a:ext uri="{FF2B5EF4-FFF2-40B4-BE49-F238E27FC236}">
                <a16:creationId xmlns:a16="http://schemas.microsoft.com/office/drawing/2014/main" id="{9DB2BB51-8AA5-4A75-AE81-71168FB5F613}"/>
              </a:ext>
            </a:extLst>
          </p:cNvPr>
          <p:cNvSpPr>
            <a:spLocks noGrp="1"/>
          </p:cNvSpPr>
          <p:nvPr>
            <p:ph type="sldNum" sz="quarter" idx="12"/>
          </p:nvPr>
        </p:nvSpPr>
        <p:spPr/>
        <p:txBody>
          <a:bodyPr/>
          <a:lstStyle>
            <a:lvl1pPr>
              <a:defRPr/>
            </a:lvl1pPr>
          </a:lstStyle>
          <a:p>
            <a:pPr>
              <a:defRPr/>
            </a:pPr>
            <a:fld id="{D9FF0791-E0E5-4413-8715-5B38EA031DF0}"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39257106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3534344"/>
          </a:xfrm>
        </p:spPr>
        <p:txBody>
          <a:bodyPr/>
          <a:lstStyle>
            <a:lvl1pPr>
              <a:defRPr sz="3840" b="1"/>
            </a:lvl1pPr>
          </a:lstStyle>
          <a:p>
            <a:r>
              <a:rPr lang="en-US"/>
              <a:t>Click to edit Master title style</a:t>
            </a:r>
            <a:endParaRPr lang="en-US" dirty="0"/>
          </a:p>
        </p:txBody>
      </p:sp>
      <p:sp>
        <p:nvSpPr>
          <p:cNvPr id="4" name="Text Placeholder 3"/>
          <p:cNvSpPr>
            <a:spLocks noGrp="1"/>
          </p:cNvSpPr>
          <p:nvPr>
            <p:ph type="body" sz="half" idx="2"/>
          </p:nvPr>
        </p:nvSpPr>
        <p:spPr>
          <a:xfrm>
            <a:off x="839789" y="4376997"/>
            <a:ext cx="10514012" cy="1501826"/>
          </a:xfrm>
        </p:spPr>
        <p:txBody>
          <a:bodyPr anchor="ctr"/>
          <a:lstStyle>
            <a:lvl1pPr marL="0" indent="0">
              <a:buNone/>
              <a:defRPr sz="1440"/>
            </a:lvl1pPr>
            <a:lvl2pPr marL="411480" indent="0">
              <a:buNone/>
              <a:defRPr sz="1260"/>
            </a:lvl2pPr>
            <a:lvl3pPr marL="822960" indent="0">
              <a:buNone/>
              <a:defRPr sz="1080"/>
            </a:lvl3pPr>
            <a:lvl4pPr marL="1234440" indent="0">
              <a:buNone/>
              <a:defRPr sz="900"/>
            </a:lvl4pPr>
            <a:lvl5pPr marL="1645920" indent="0">
              <a:buNone/>
              <a:defRPr sz="900"/>
            </a:lvl5pPr>
            <a:lvl6pPr marL="2057400" indent="0">
              <a:buNone/>
              <a:defRPr sz="900"/>
            </a:lvl6pPr>
            <a:lvl7pPr marL="2468880" indent="0">
              <a:buNone/>
              <a:defRPr sz="900"/>
            </a:lvl7pPr>
            <a:lvl8pPr marL="2880360" indent="0">
              <a:buNone/>
              <a:defRPr sz="900"/>
            </a:lvl8pPr>
            <a:lvl9pPr marL="329184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CF596238-9388-4521-A70B-3CD91A0EFA45}"/>
              </a:ext>
            </a:extLst>
          </p:cNvPr>
          <p:cNvSpPr>
            <a:spLocks noGrp="1"/>
          </p:cNvSpPr>
          <p:nvPr>
            <p:ph type="dt" sz="half" idx="10"/>
          </p:nvPr>
        </p:nvSpPr>
        <p:spPr/>
        <p:txBody>
          <a:bodyPr/>
          <a:lstStyle>
            <a:lvl1pPr>
              <a:defRPr/>
            </a:lvl1pPr>
          </a:lstStyle>
          <a:p>
            <a:pPr>
              <a:defRPr/>
            </a:pPr>
            <a:fld id="{601A9F9A-6FE4-4B56-AD9B-A4AD1F159B30}"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6" name="Footer Placeholder 4">
            <a:extLst>
              <a:ext uri="{FF2B5EF4-FFF2-40B4-BE49-F238E27FC236}">
                <a16:creationId xmlns:a16="http://schemas.microsoft.com/office/drawing/2014/main" id="{4FB6BB7E-D520-4942-B5DD-09B085C06716}"/>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7" name="Slide Number Placeholder 5">
            <a:extLst>
              <a:ext uri="{FF2B5EF4-FFF2-40B4-BE49-F238E27FC236}">
                <a16:creationId xmlns:a16="http://schemas.microsoft.com/office/drawing/2014/main" id="{2078E795-9F2C-4DE7-8643-D51998E18F79}"/>
              </a:ext>
            </a:extLst>
          </p:cNvPr>
          <p:cNvSpPr>
            <a:spLocks noGrp="1"/>
          </p:cNvSpPr>
          <p:nvPr>
            <p:ph type="sldNum" sz="quarter" idx="12"/>
          </p:nvPr>
        </p:nvSpPr>
        <p:spPr/>
        <p:txBody>
          <a:bodyPr/>
          <a:lstStyle>
            <a:lvl1pPr>
              <a:defRPr/>
            </a:lvl1pPr>
          </a:lstStyle>
          <a:p>
            <a:pPr>
              <a:defRPr/>
            </a:pPr>
            <a:fld id="{44769D33-53BF-4C8D-B3D8-AADB9EFD817B}"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37962045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5" name="TextBox 8">
            <a:extLst>
              <a:ext uri="{FF2B5EF4-FFF2-40B4-BE49-F238E27FC236}">
                <a16:creationId xmlns:a16="http://schemas.microsoft.com/office/drawing/2014/main" id="{4E1DBCA5-EE78-42EF-BDFA-1B334555D9FE}"/>
              </a:ext>
            </a:extLst>
          </p:cNvPr>
          <p:cNvSpPr txBox="1"/>
          <p:nvPr/>
        </p:nvSpPr>
        <p:spPr>
          <a:xfrm>
            <a:off x="1111251" y="786766"/>
            <a:ext cx="609600" cy="584834"/>
          </a:xfrm>
          <a:prstGeom prst="rect">
            <a:avLst/>
          </a:prstGeom>
        </p:spPr>
        <p:txBody>
          <a:bodyPr lIns="82296" tIns="41148" rIns="82296" bIns="41148" anchor="ct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marL="0" marR="0" lvl="0" indent="0" algn="l" defTabSz="427939" rtl="0" eaLnBrk="1" fontAlgn="auto" latinLnBrk="0" hangingPunct="1">
              <a:lnSpc>
                <a:spcPct val="100000"/>
              </a:lnSpc>
              <a:spcBef>
                <a:spcPct val="0"/>
              </a:spcBef>
              <a:spcAft>
                <a:spcPts val="0"/>
              </a:spcAft>
              <a:buClrTx/>
              <a:buSzTx/>
              <a:buFontTx/>
              <a:buNone/>
              <a:tabLst/>
              <a:defRPr/>
            </a:pPr>
            <a:r>
              <a:rPr kumimoji="0" lang="en-US" sz="7200" b="0" i="0" u="none" strike="noStrike" kern="1200" cap="all" spc="0" normalizeH="0" baseline="0" noProof="0" dirty="0">
                <a:ln w="3175" cmpd="sng">
                  <a:noFill/>
                </a:ln>
                <a:solidFill>
                  <a:prstClr val="white"/>
                </a:solidFill>
                <a:effectLst/>
                <a:uLnTx/>
                <a:uFillTx/>
                <a:latin typeface="Arial"/>
                <a:ea typeface="+mn-ea"/>
                <a:cs typeface="+mn-cs"/>
              </a:rPr>
              <a:t>“</a:t>
            </a:r>
          </a:p>
        </p:txBody>
      </p:sp>
      <p:sp>
        <p:nvSpPr>
          <p:cNvPr id="6" name="TextBox 9">
            <a:extLst>
              <a:ext uri="{FF2B5EF4-FFF2-40B4-BE49-F238E27FC236}">
                <a16:creationId xmlns:a16="http://schemas.microsoft.com/office/drawing/2014/main" id="{9E58C9D4-74D7-468B-B7A2-A84C79B9410B}"/>
              </a:ext>
            </a:extLst>
          </p:cNvPr>
          <p:cNvSpPr txBox="1"/>
          <p:nvPr/>
        </p:nvSpPr>
        <p:spPr>
          <a:xfrm>
            <a:off x="10437284" y="2743200"/>
            <a:ext cx="609600" cy="584836"/>
          </a:xfrm>
          <a:prstGeom prst="rect">
            <a:avLst/>
          </a:prstGeom>
        </p:spPr>
        <p:txBody>
          <a:bodyPr lIns="82296" tIns="41148" rIns="82296" bIns="41148" anchor="ct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marL="0" marR="0" lvl="0" indent="0" algn="r" defTabSz="427939" rtl="0" eaLnBrk="1" fontAlgn="auto" latinLnBrk="0" hangingPunct="1">
              <a:lnSpc>
                <a:spcPct val="100000"/>
              </a:lnSpc>
              <a:spcBef>
                <a:spcPct val="0"/>
              </a:spcBef>
              <a:spcAft>
                <a:spcPts val="0"/>
              </a:spcAft>
              <a:buClrTx/>
              <a:buSzTx/>
              <a:buFontTx/>
              <a:buNone/>
              <a:tabLst/>
              <a:defRPr/>
            </a:pPr>
            <a:r>
              <a:rPr kumimoji="0" lang="en-US" sz="7200" b="0" i="0" u="none" strike="noStrike" kern="1200" cap="all" spc="0" normalizeH="0" baseline="0" noProof="0" dirty="0">
                <a:ln w="3175" cmpd="sng">
                  <a:noFill/>
                </a:ln>
                <a:solidFill>
                  <a:prstClr val="white"/>
                </a:solidFill>
                <a:effectLst/>
                <a:uLnTx/>
                <a:uFillTx/>
                <a:latin typeface="Arial"/>
                <a:ea typeface="+mn-ea"/>
                <a:cs typeface="+mn-cs"/>
              </a:rPr>
              <a:t>”</a:t>
            </a:r>
          </a:p>
        </p:txBody>
      </p:sp>
      <p:sp>
        <p:nvSpPr>
          <p:cNvPr id="2" name="Title 1"/>
          <p:cNvSpPr>
            <a:spLocks noGrp="1"/>
          </p:cNvSpPr>
          <p:nvPr>
            <p:ph type="title"/>
          </p:nvPr>
        </p:nvSpPr>
        <p:spPr>
          <a:xfrm>
            <a:off x="1446212" y="365126"/>
            <a:ext cx="9302752" cy="2992904"/>
          </a:xfrm>
        </p:spPr>
        <p:txBody>
          <a:bodyPr/>
          <a:lstStyle>
            <a:lvl1pPr>
              <a:defRPr sz="3840" b="1"/>
            </a:lvl1pPr>
          </a:lstStyle>
          <a:p>
            <a:r>
              <a:rPr lang="en-US" dirty="0"/>
              <a:t>Click to edit Master title style</a:t>
            </a:r>
          </a:p>
        </p:txBody>
      </p:sp>
      <p:sp>
        <p:nvSpPr>
          <p:cNvPr id="12" name="Text Placeholder 3"/>
          <p:cNvSpPr>
            <a:spLocks noGrp="1"/>
          </p:cNvSpPr>
          <p:nvPr>
            <p:ph type="body" sz="half" idx="13"/>
          </p:nvPr>
        </p:nvSpPr>
        <p:spPr>
          <a:xfrm>
            <a:off x="1720645" y="3365558"/>
            <a:ext cx="8752299" cy="548968"/>
          </a:xfrm>
        </p:spPr>
        <p:txBody>
          <a:bodyPr>
            <a:normAutofit/>
          </a:bodyPr>
          <a:lstStyle>
            <a:lvl1pPr marL="0" indent="0" algn="r">
              <a:buNone/>
              <a:defRPr sz="1260" i="1">
                <a:solidFill>
                  <a:schemeClr val="tx2">
                    <a:lumMod val="50000"/>
                  </a:schemeClr>
                </a:solidFill>
              </a:defRPr>
            </a:lvl1pPr>
            <a:lvl2pPr marL="411480" indent="0">
              <a:buNone/>
              <a:defRPr sz="1260"/>
            </a:lvl2pPr>
            <a:lvl3pPr marL="822960" indent="0">
              <a:buNone/>
              <a:defRPr sz="1080"/>
            </a:lvl3pPr>
            <a:lvl4pPr marL="1234440" indent="0">
              <a:buNone/>
              <a:defRPr sz="900"/>
            </a:lvl4pPr>
            <a:lvl5pPr marL="1645920" indent="0">
              <a:buNone/>
              <a:defRPr sz="900"/>
            </a:lvl5pPr>
            <a:lvl6pPr marL="2057400" indent="0">
              <a:buNone/>
              <a:defRPr sz="900"/>
            </a:lvl6pPr>
            <a:lvl7pPr marL="2468880" indent="0">
              <a:buNone/>
              <a:defRPr sz="900"/>
            </a:lvl7pPr>
            <a:lvl8pPr marL="2880360" indent="0">
              <a:buNone/>
              <a:defRPr sz="900"/>
            </a:lvl8pPr>
            <a:lvl9pPr marL="3291840" indent="0">
              <a:buNone/>
              <a:defRPr sz="900"/>
            </a:lvl9pPr>
          </a:lstStyle>
          <a:p>
            <a:pPr lvl="0"/>
            <a:r>
              <a:rPr lang="en-US"/>
              <a:t>Click to edit Master text styles</a:t>
            </a:r>
          </a:p>
        </p:txBody>
      </p:sp>
      <p:sp>
        <p:nvSpPr>
          <p:cNvPr id="4" name="Text Placeholder 3"/>
          <p:cNvSpPr>
            <a:spLocks noGrp="1"/>
          </p:cNvSpPr>
          <p:nvPr>
            <p:ph type="body" sz="half" idx="2"/>
          </p:nvPr>
        </p:nvSpPr>
        <p:spPr>
          <a:xfrm>
            <a:off x="839788" y="4399976"/>
            <a:ext cx="10512424" cy="1489496"/>
          </a:xfrm>
        </p:spPr>
        <p:txBody>
          <a:bodyPr anchor="ctr">
            <a:normAutofit/>
          </a:bodyPr>
          <a:lstStyle>
            <a:lvl1pPr marL="0" indent="0">
              <a:buNone/>
              <a:defRPr sz="1440"/>
            </a:lvl1pPr>
            <a:lvl2pPr marL="411480" indent="0">
              <a:buNone/>
              <a:defRPr sz="1260"/>
            </a:lvl2pPr>
            <a:lvl3pPr marL="822960" indent="0">
              <a:buNone/>
              <a:defRPr sz="1080"/>
            </a:lvl3pPr>
            <a:lvl4pPr marL="1234440" indent="0">
              <a:buNone/>
              <a:defRPr sz="900"/>
            </a:lvl4pPr>
            <a:lvl5pPr marL="1645920" indent="0">
              <a:buNone/>
              <a:defRPr sz="900"/>
            </a:lvl5pPr>
            <a:lvl6pPr marL="2057400" indent="0">
              <a:buNone/>
              <a:defRPr sz="900"/>
            </a:lvl6pPr>
            <a:lvl7pPr marL="2468880" indent="0">
              <a:buNone/>
              <a:defRPr sz="900"/>
            </a:lvl7pPr>
            <a:lvl8pPr marL="2880360" indent="0">
              <a:buNone/>
              <a:defRPr sz="900"/>
            </a:lvl8pPr>
            <a:lvl9pPr marL="3291840" indent="0">
              <a:buNone/>
              <a:defRPr sz="900"/>
            </a:lvl9pPr>
          </a:lstStyle>
          <a:p>
            <a:pPr lvl="0"/>
            <a:r>
              <a:rPr lang="en-US"/>
              <a:t>Click to edit Master text styles</a:t>
            </a:r>
          </a:p>
        </p:txBody>
      </p:sp>
      <p:sp>
        <p:nvSpPr>
          <p:cNvPr id="7" name="Date Placeholder 4">
            <a:extLst>
              <a:ext uri="{FF2B5EF4-FFF2-40B4-BE49-F238E27FC236}">
                <a16:creationId xmlns:a16="http://schemas.microsoft.com/office/drawing/2014/main" id="{783817DF-98D1-4BB2-AB4F-98D9B42A8EB1}"/>
              </a:ext>
            </a:extLst>
          </p:cNvPr>
          <p:cNvSpPr>
            <a:spLocks noGrp="1"/>
          </p:cNvSpPr>
          <p:nvPr>
            <p:ph type="dt" sz="half" idx="14"/>
          </p:nvPr>
        </p:nvSpPr>
        <p:spPr/>
        <p:txBody>
          <a:bodyPr/>
          <a:lstStyle>
            <a:lvl1pPr>
              <a:defRPr/>
            </a:lvl1pPr>
          </a:lstStyle>
          <a:p>
            <a:pPr>
              <a:defRPr/>
            </a:pPr>
            <a:fld id="{75E818A4-7E0C-4FFA-B3E3-E11550B83BF7}"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8" name="Footer Placeholder 5">
            <a:extLst>
              <a:ext uri="{FF2B5EF4-FFF2-40B4-BE49-F238E27FC236}">
                <a16:creationId xmlns:a16="http://schemas.microsoft.com/office/drawing/2014/main" id="{38354796-8269-4ABE-9D50-CDC3A67C8DE3}"/>
              </a:ext>
            </a:extLst>
          </p:cNvPr>
          <p:cNvSpPr>
            <a:spLocks noGrp="1"/>
          </p:cNvSpPr>
          <p:nvPr>
            <p:ph type="ftr" sz="quarter" idx="15"/>
          </p:nvPr>
        </p:nvSpPr>
        <p:spPr/>
        <p:txBody>
          <a:bodyPr/>
          <a:lstStyle>
            <a:lvl1pPr>
              <a:defRPr/>
            </a:lvl1pPr>
          </a:lstStyle>
          <a:p>
            <a:pPr>
              <a:defRPr/>
            </a:pPr>
            <a:endParaRPr lang="en-US">
              <a:solidFill>
                <a:prstClr val="white">
                  <a:lumMod val="85000"/>
                </a:prstClr>
              </a:solidFill>
            </a:endParaRPr>
          </a:p>
        </p:txBody>
      </p:sp>
      <p:sp>
        <p:nvSpPr>
          <p:cNvPr id="9" name="Slide Number Placeholder 6">
            <a:extLst>
              <a:ext uri="{FF2B5EF4-FFF2-40B4-BE49-F238E27FC236}">
                <a16:creationId xmlns:a16="http://schemas.microsoft.com/office/drawing/2014/main" id="{5C223824-3DD5-405C-AF0A-43586F8ABA10}"/>
              </a:ext>
            </a:extLst>
          </p:cNvPr>
          <p:cNvSpPr>
            <a:spLocks noGrp="1"/>
          </p:cNvSpPr>
          <p:nvPr>
            <p:ph type="sldNum" sz="quarter" idx="16"/>
          </p:nvPr>
        </p:nvSpPr>
        <p:spPr/>
        <p:txBody>
          <a:bodyPr/>
          <a:lstStyle>
            <a:lvl1pPr>
              <a:defRPr/>
            </a:lvl1pPr>
          </a:lstStyle>
          <a:p>
            <a:pPr>
              <a:defRPr/>
            </a:pPr>
            <a:fld id="{1A8ABEE1-B511-42F9-A516-867CD04084C8}"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33278711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232671"/>
            <a:ext cx="10515600" cy="2511835"/>
          </a:xfrm>
        </p:spPr>
        <p:txBody>
          <a:bodyPr anchor="b">
            <a:normAutofit/>
          </a:bodyPr>
          <a:lstStyle>
            <a:lvl1pPr>
              <a:defRPr sz="4860"/>
            </a:lvl1pPr>
          </a:lstStyle>
          <a:p>
            <a:r>
              <a:rPr lang="en-US"/>
              <a:t>Click to edit Master title style</a:t>
            </a:r>
            <a:endParaRPr lang="en-US" dirty="0"/>
          </a:p>
        </p:txBody>
      </p:sp>
      <p:sp>
        <p:nvSpPr>
          <p:cNvPr id="4" name="Text Placeholder 3"/>
          <p:cNvSpPr>
            <a:spLocks noGrp="1"/>
          </p:cNvSpPr>
          <p:nvPr>
            <p:ph type="body" sz="half" idx="2"/>
          </p:nvPr>
        </p:nvSpPr>
        <p:spPr>
          <a:xfrm>
            <a:off x="839789" y="4756285"/>
            <a:ext cx="10514012" cy="1140644"/>
          </a:xfrm>
        </p:spPr>
        <p:txBody>
          <a:bodyPr/>
          <a:lstStyle>
            <a:lvl1pPr marL="0" indent="0">
              <a:buNone/>
              <a:defRPr sz="1440"/>
            </a:lvl1pPr>
            <a:lvl2pPr marL="411480" indent="0">
              <a:buNone/>
              <a:defRPr sz="1260"/>
            </a:lvl2pPr>
            <a:lvl3pPr marL="822960" indent="0">
              <a:buNone/>
              <a:defRPr sz="1080"/>
            </a:lvl3pPr>
            <a:lvl4pPr marL="1234440" indent="0">
              <a:buNone/>
              <a:defRPr sz="900"/>
            </a:lvl4pPr>
            <a:lvl5pPr marL="1645920" indent="0">
              <a:buNone/>
              <a:defRPr sz="900"/>
            </a:lvl5pPr>
            <a:lvl6pPr marL="2057400" indent="0">
              <a:buNone/>
              <a:defRPr sz="900"/>
            </a:lvl6pPr>
            <a:lvl7pPr marL="2468880" indent="0">
              <a:buNone/>
              <a:defRPr sz="900"/>
            </a:lvl7pPr>
            <a:lvl8pPr marL="2880360" indent="0">
              <a:buNone/>
              <a:defRPr sz="900"/>
            </a:lvl8pPr>
            <a:lvl9pPr marL="329184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2D956810-6975-4897-BE2F-3CE04671F21D}"/>
              </a:ext>
            </a:extLst>
          </p:cNvPr>
          <p:cNvSpPr>
            <a:spLocks noGrp="1"/>
          </p:cNvSpPr>
          <p:nvPr>
            <p:ph type="dt" sz="half" idx="10"/>
          </p:nvPr>
        </p:nvSpPr>
        <p:spPr/>
        <p:txBody>
          <a:bodyPr/>
          <a:lstStyle>
            <a:lvl1pPr>
              <a:defRPr/>
            </a:lvl1pPr>
          </a:lstStyle>
          <a:p>
            <a:pPr>
              <a:defRPr/>
            </a:pPr>
            <a:fld id="{ECD66904-7169-46E4-B599-91BDDD767DC4}"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6" name="Footer Placeholder 4">
            <a:extLst>
              <a:ext uri="{FF2B5EF4-FFF2-40B4-BE49-F238E27FC236}">
                <a16:creationId xmlns:a16="http://schemas.microsoft.com/office/drawing/2014/main" id="{BDEB3D8B-B692-45C6-AB7D-C8CB63D6CDB6}"/>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7" name="Slide Number Placeholder 5">
            <a:extLst>
              <a:ext uri="{FF2B5EF4-FFF2-40B4-BE49-F238E27FC236}">
                <a16:creationId xmlns:a16="http://schemas.microsoft.com/office/drawing/2014/main" id="{8CD71369-03A9-462E-8700-8267BE72DA50}"/>
              </a:ext>
            </a:extLst>
          </p:cNvPr>
          <p:cNvSpPr>
            <a:spLocks noGrp="1"/>
          </p:cNvSpPr>
          <p:nvPr>
            <p:ph type="sldNum" sz="quarter" idx="12"/>
          </p:nvPr>
        </p:nvSpPr>
        <p:spPr/>
        <p:txBody>
          <a:bodyPr/>
          <a:lstStyle>
            <a:lvl1pPr>
              <a:defRPr/>
            </a:lvl1pPr>
          </a:lstStyle>
          <a:p>
            <a:pPr>
              <a:defRPr/>
            </a:pPr>
            <a:fld id="{85394329-C58A-4EB7-9440-962C4F81B37E}"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2977427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1" y="1885950"/>
            <a:ext cx="2946867" cy="576262"/>
          </a:xfrm>
        </p:spPr>
        <p:txBody>
          <a:bodyPr anchor="b">
            <a:noAutofit/>
          </a:bodyPr>
          <a:lstStyle>
            <a:lvl1pPr marL="0" indent="0">
              <a:buNone/>
              <a:defRPr sz="2160" b="0">
                <a:solidFill>
                  <a:schemeClr val="tx2">
                    <a:lumMod val="50000"/>
                  </a:schemeClr>
                </a:solidFill>
              </a:defRPr>
            </a:lvl1pPr>
            <a:lvl2pPr marL="411480" indent="0">
              <a:buNone/>
              <a:defRPr sz="1800" b="1"/>
            </a:lvl2pPr>
            <a:lvl3pPr marL="822960" indent="0">
              <a:buNone/>
              <a:defRPr sz="1620" b="1"/>
            </a:lvl3pPr>
            <a:lvl4pPr marL="1234440" indent="0">
              <a:buNone/>
              <a:defRPr sz="1440" b="1"/>
            </a:lvl4pPr>
            <a:lvl5pPr marL="1645920" indent="0">
              <a:buNone/>
              <a:defRPr sz="1440" b="1"/>
            </a:lvl5pPr>
            <a:lvl6pPr marL="2057400" indent="0">
              <a:buNone/>
              <a:defRPr sz="1440" b="1"/>
            </a:lvl6pPr>
            <a:lvl7pPr marL="2468880" indent="0">
              <a:buNone/>
              <a:defRPr sz="1440" b="1"/>
            </a:lvl7pPr>
            <a:lvl8pPr marL="2880360" indent="0">
              <a:buNone/>
              <a:defRPr sz="1440" b="1"/>
            </a:lvl8pPr>
            <a:lvl9pPr marL="3291840" indent="0">
              <a:buNone/>
              <a:defRPr sz="1440" b="1"/>
            </a:lvl9pPr>
          </a:lstStyle>
          <a:p>
            <a:pPr lvl="0"/>
            <a:r>
              <a:rPr lang="en-US"/>
              <a:t>Click to edit Master text styles</a:t>
            </a:r>
          </a:p>
        </p:txBody>
      </p:sp>
      <p:sp>
        <p:nvSpPr>
          <p:cNvPr id="8" name="Text Placeholder 3"/>
          <p:cNvSpPr>
            <a:spLocks noGrp="1"/>
          </p:cNvSpPr>
          <p:nvPr>
            <p:ph type="body" sz="half" idx="15"/>
          </p:nvPr>
        </p:nvSpPr>
        <p:spPr>
          <a:xfrm>
            <a:off x="1356798" y="2571751"/>
            <a:ext cx="2927351" cy="3326130"/>
          </a:xfrm>
        </p:spPr>
        <p:txBody>
          <a:bodyPr>
            <a:normAutofit/>
          </a:bodyPr>
          <a:lstStyle>
            <a:lvl1pPr marL="0" indent="0">
              <a:buNone/>
              <a:defRPr sz="1260"/>
            </a:lvl1pPr>
            <a:lvl2pPr marL="411480" indent="0">
              <a:buNone/>
              <a:defRPr sz="1080"/>
            </a:lvl2pPr>
            <a:lvl3pPr marL="822960" indent="0">
              <a:buNone/>
              <a:defRPr sz="900"/>
            </a:lvl3pPr>
            <a:lvl4pPr marL="1234440" indent="0">
              <a:buNone/>
              <a:defRPr sz="810"/>
            </a:lvl4pPr>
            <a:lvl5pPr marL="1645920" indent="0">
              <a:buNone/>
              <a:defRPr sz="810"/>
            </a:lvl5pPr>
            <a:lvl6pPr marL="2057400" indent="0">
              <a:buNone/>
              <a:defRPr sz="810"/>
            </a:lvl6pPr>
            <a:lvl7pPr marL="2468880" indent="0">
              <a:buNone/>
              <a:defRPr sz="810"/>
            </a:lvl7pPr>
            <a:lvl8pPr marL="2880360" indent="0">
              <a:buNone/>
              <a:defRPr sz="810"/>
            </a:lvl8pPr>
            <a:lvl9pPr marL="3291840" indent="0">
              <a:buNone/>
              <a:defRPr sz="810"/>
            </a:lvl9pPr>
          </a:lstStyle>
          <a:p>
            <a:pPr lvl="0"/>
            <a:r>
              <a:rPr lang="en-US"/>
              <a:t>Click to edit Master text styles</a:t>
            </a:r>
          </a:p>
        </p:txBody>
      </p:sp>
      <p:sp>
        <p:nvSpPr>
          <p:cNvPr id="9" name="Text Placeholder 4"/>
          <p:cNvSpPr>
            <a:spLocks noGrp="1"/>
          </p:cNvSpPr>
          <p:nvPr>
            <p:ph type="body" sz="quarter" idx="3"/>
          </p:nvPr>
        </p:nvSpPr>
        <p:spPr>
          <a:xfrm>
            <a:off x="4587996" y="1885950"/>
            <a:ext cx="2936241" cy="576262"/>
          </a:xfrm>
        </p:spPr>
        <p:txBody>
          <a:bodyPr rtlCol="0" anchor="b">
            <a:noAutofit/>
          </a:bodyPr>
          <a:lstStyle>
            <a:lvl1pPr>
              <a:buNone/>
              <a:defRPr lang="en-US" sz="2160" b="0">
                <a:solidFill>
                  <a:schemeClr val="tx2">
                    <a:lumMod val="50000"/>
                  </a:schemeClr>
                </a:solidFill>
              </a:defRPr>
            </a:lvl1pPr>
          </a:lstStyle>
          <a:p>
            <a:pPr lvl="0"/>
            <a:r>
              <a:rPr lang="en-US"/>
              <a:t>Click to edit Master text styles</a:t>
            </a:r>
          </a:p>
        </p:txBody>
      </p:sp>
      <p:sp>
        <p:nvSpPr>
          <p:cNvPr id="10" name="Text Placeholder 3"/>
          <p:cNvSpPr>
            <a:spLocks noGrp="1"/>
          </p:cNvSpPr>
          <p:nvPr>
            <p:ph type="body" sz="half" idx="16"/>
          </p:nvPr>
        </p:nvSpPr>
        <p:spPr>
          <a:xfrm>
            <a:off x="4577441" y="2571751"/>
            <a:ext cx="2946795" cy="3326130"/>
          </a:xfrm>
        </p:spPr>
        <p:txBody>
          <a:bodyPr>
            <a:normAutofit/>
          </a:bodyPr>
          <a:lstStyle>
            <a:lvl1pPr marL="0" indent="0">
              <a:buNone/>
              <a:defRPr sz="1260"/>
            </a:lvl1pPr>
            <a:lvl2pPr marL="411480" indent="0">
              <a:buNone/>
              <a:defRPr sz="1080"/>
            </a:lvl2pPr>
            <a:lvl3pPr marL="822960" indent="0">
              <a:buNone/>
              <a:defRPr sz="900"/>
            </a:lvl3pPr>
            <a:lvl4pPr marL="1234440" indent="0">
              <a:buNone/>
              <a:defRPr sz="810"/>
            </a:lvl4pPr>
            <a:lvl5pPr marL="1645920" indent="0">
              <a:buNone/>
              <a:defRPr sz="810"/>
            </a:lvl5pPr>
            <a:lvl6pPr marL="2057400" indent="0">
              <a:buNone/>
              <a:defRPr sz="810"/>
            </a:lvl6pPr>
            <a:lvl7pPr marL="2468880" indent="0">
              <a:buNone/>
              <a:defRPr sz="810"/>
            </a:lvl7pPr>
            <a:lvl8pPr marL="2880360" indent="0">
              <a:buNone/>
              <a:defRPr sz="810"/>
            </a:lvl8pPr>
            <a:lvl9pPr marL="3291840" indent="0">
              <a:buNone/>
              <a:defRPr sz="810"/>
            </a:lvl9pPr>
          </a:lstStyle>
          <a:p>
            <a:pPr lvl="0"/>
            <a:r>
              <a:rPr lang="en-US"/>
              <a:t>Click to edit Master text styles</a:t>
            </a:r>
          </a:p>
        </p:txBody>
      </p:sp>
      <p:sp>
        <p:nvSpPr>
          <p:cNvPr id="11" name="Text Placeholder 4"/>
          <p:cNvSpPr>
            <a:spLocks noGrp="1"/>
          </p:cNvSpPr>
          <p:nvPr>
            <p:ph type="body" sz="quarter" idx="13"/>
          </p:nvPr>
        </p:nvSpPr>
        <p:spPr>
          <a:xfrm>
            <a:off x="7829037" y="1885950"/>
            <a:ext cx="2932113" cy="576262"/>
          </a:xfrm>
        </p:spPr>
        <p:txBody>
          <a:bodyPr rtlCol="0" anchor="b">
            <a:noAutofit/>
          </a:bodyPr>
          <a:lstStyle>
            <a:lvl1pPr>
              <a:buNone/>
              <a:defRPr lang="en-US" sz="2160" b="0" dirty="0">
                <a:solidFill>
                  <a:schemeClr val="tx2">
                    <a:lumMod val="50000"/>
                  </a:schemeClr>
                </a:solidFill>
              </a:defRPr>
            </a:lvl1pPr>
          </a:lstStyle>
          <a:p>
            <a:pPr lvl="0"/>
            <a:r>
              <a:rPr lang="en-US"/>
              <a:t>Click to edit Master text styles</a:t>
            </a:r>
          </a:p>
        </p:txBody>
      </p:sp>
      <p:sp>
        <p:nvSpPr>
          <p:cNvPr id="12" name="Text Placeholder 3"/>
          <p:cNvSpPr>
            <a:spLocks noGrp="1"/>
          </p:cNvSpPr>
          <p:nvPr>
            <p:ph type="body" sz="half" idx="17"/>
          </p:nvPr>
        </p:nvSpPr>
        <p:spPr>
          <a:xfrm>
            <a:off x="7829037" y="2571751"/>
            <a:ext cx="2932113" cy="3326130"/>
          </a:xfrm>
        </p:spPr>
        <p:txBody>
          <a:bodyPr>
            <a:normAutofit/>
          </a:bodyPr>
          <a:lstStyle>
            <a:lvl1pPr marL="0" indent="0">
              <a:buNone/>
              <a:defRPr sz="1260"/>
            </a:lvl1pPr>
            <a:lvl2pPr marL="411480" indent="0">
              <a:buNone/>
              <a:defRPr sz="1080"/>
            </a:lvl2pPr>
            <a:lvl3pPr marL="822960" indent="0">
              <a:buNone/>
              <a:defRPr sz="900"/>
            </a:lvl3pPr>
            <a:lvl4pPr marL="1234440" indent="0">
              <a:buNone/>
              <a:defRPr sz="810"/>
            </a:lvl4pPr>
            <a:lvl5pPr marL="1645920" indent="0">
              <a:buNone/>
              <a:defRPr sz="810"/>
            </a:lvl5pPr>
            <a:lvl6pPr marL="2057400" indent="0">
              <a:buNone/>
              <a:defRPr sz="810"/>
            </a:lvl6pPr>
            <a:lvl7pPr marL="2468880" indent="0">
              <a:buNone/>
              <a:defRPr sz="810"/>
            </a:lvl7pPr>
            <a:lvl8pPr marL="2880360" indent="0">
              <a:buNone/>
              <a:defRPr sz="810"/>
            </a:lvl8pPr>
            <a:lvl9pPr marL="3291840" indent="0">
              <a:buNone/>
              <a:defRPr sz="810"/>
            </a:lvl9pPr>
          </a:lstStyle>
          <a:p>
            <a:pPr lvl="0"/>
            <a:r>
              <a:rPr lang="en-US"/>
              <a:t>Click to edit Master text styles</a:t>
            </a:r>
          </a:p>
        </p:txBody>
      </p:sp>
      <p:sp>
        <p:nvSpPr>
          <p:cNvPr id="13" name="Date Placeholder 3">
            <a:extLst>
              <a:ext uri="{FF2B5EF4-FFF2-40B4-BE49-F238E27FC236}">
                <a16:creationId xmlns:a16="http://schemas.microsoft.com/office/drawing/2014/main" id="{0C453645-B77A-4191-B018-7D754FD2560D}"/>
              </a:ext>
            </a:extLst>
          </p:cNvPr>
          <p:cNvSpPr>
            <a:spLocks noGrp="1"/>
          </p:cNvSpPr>
          <p:nvPr>
            <p:ph type="dt" sz="half" idx="18"/>
          </p:nvPr>
        </p:nvSpPr>
        <p:spPr/>
        <p:txBody>
          <a:bodyPr/>
          <a:lstStyle>
            <a:lvl1pPr>
              <a:defRPr/>
            </a:lvl1pPr>
          </a:lstStyle>
          <a:p>
            <a:pPr>
              <a:defRPr/>
            </a:pPr>
            <a:fld id="{49DAA892-AE7F-4D3B-A7A7-53F6FACBCA36}"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14" name="Footer Placeholder 4">
            <a:extLst>
              <a:ext uri="{FF2B5EF4-FFF2-40B4-BE49-F238E27FC236}">
                <a16:creationId xmlns:a16="http://schemas.microsoft.com/office/drawing/2014/main" id="{F7A8AFEF-A9BF-4F00-BF1E-BF11BD6BB517}"/>
              </a:ext>
            </a:extLst>
          </p:cNvPr>
          <p:cNvSpPr>
            <a:spLocks noGrp="1"/>
          </p:cNvSpPr>
          <p:nvPr>
            <p:ph type="ftr" sz="quarter" idx="19"/>
          </p:nvPr>
        </p:nvSpPr>
        <p:spPr/>
        <p:txBody>
          <a:bodyPr/>
          <a:lstStyle>
            <a:lvl1pPr>
              <a:defRPr/>
            </a:lvl1pPr>
          </a:lstStyle>
          <a:p>
            <a:pPr>
              <a:defRPr/>
            </a:pPr>
            <a:endParaRPr lang="en-US">
              <a:solidFill>
                <a:prstClr val="white">
                  <a:lumMod val="85000"/>
                </a:prstClr>
              </a:solidFill>
            </a:endParaRPr>
          </a:p>
        </p:txBody>
      </p:sp>
      <p:sp>
        <p:nvSpPr>
          <p:cNvPr id="16" name="Slide Number Placeholder 5">
            <a:extLst>
              <a:ext uri="{FF2B5EF4-FFF2-40B4-BE49-F238E27FC236}">
                <a16:creationId xmlns:a16="http://schemas.microsoft.com/office/drawing/2014/main" id="{0198C885-9DCD-40AE-AD44-BC152605CD85}"/>
              </a:ext>
            </a:extLst>
          </p:cNvPr>
          <p:cNvSpPr>
            <a:spLocks noGrp="1"/>
          </p:cNvSpPr>
          <p:nvPr>
            <p:ph type="sldNum" sz="quarter" idx="20"/>
          </p:nvPr>
        </p:nvSpPr>
        <p:spPr/>
        <p:txBody>
          <a:bodyPr/>
          <a:lstStyle>
            <a:lvl1pPr>
              <a:defRPr/>
            </a:lvl1pPr>
          </a:lstStyle>
          <a:p>
            <a:pPr>
              <a:defRPr/>
            </a:pPr>
            <a:fld id="{43B790CD-EEC5-4017-8EF3-65AD30C91CEA}"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15678167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1" cy="576262"/>
          </a:xfrm>
        </p:spPr>
        <p:txBody>
          <a:bodyPr anchor="b">
            <a:noAutofit/>
          </a:bodyPr>
          <a:lstStyle>
            <a:lvl1pPr marL="0" indent="0">
              <a:buNone/>
              <a:defRPr sz="2160" b="0">
                <a:solidFill>
                  <a:schemeClr val="tx2">
                    <a:lumMod val="50000"/>
                  </a:schemeClr>
                </a:solidFill>
              </a:defRPr>
            </a:lvl1pPr>
            <a:lvl2pPr marL="411480" indent="0">
              <a:buNone/>
              <a:defRPr sz="1800" b="1"/>
            </a:lvl2pPr>
            <a:lvl3pPr marL="822960" indent="0">
              <a:buNone/>
              <a:defRPr sz="1620" b="1"/>
            </a:lvl3pPr>
            <a:lvl4pPr marL="1234440" indent="0">
              <a:buNone/>
              <a:defRPr sz="1440" b="1"/>
            </a:lvl4pPr>
            <a:lvl5pPr marL="1645920" indent="0">
              <a:buNone/>
              <a:defRPr sz="1440" b="1"/>
            </a:lvl5pPr>
            <a:lvl6pPr marL="2057400" indent="0">
              <a:buNone/>
              <a:defRPr sz="1440" b="1"/>
            </a:lvl6pPr>
            <a:lvl7pPr marL="2468880" indent="0">
              <a:buNone/>
              <a:defRPr sz="1440" b="1"/>
            </a:lvl7pPr>
            <a:lvl8pPr marL="2880360" indent="0">
              <a:buNone/>
              <a:defRPr sz="1440" b="1"/>
            </a:lvl8pPr>
            <a:lvl9pPr marL="3291840" indent="0">
              <a:buNone/>
              <a:defRPr sz="144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1" cy="1524000"/>
          </a:xfrm>
          <a:prstGeom prst="roundRect">
            <a:avLst>
              <a:gd name="adj" fmla="val 1858"/>
            </a:avLst>
          </a:prstGeom>
          <a:effectLst>
            <a:outerShdw blurRad="50800" dist="50800" dir="5400000" algn="tl" rotWithShape="0">
              <a:srgbClr val="000000">
                <a:alpha val="43000"/>
              </a:srgbClr>
            </a:outerShdw>
          </a:effectLst>
        </p:spPr>
        <p:txBody>
          <a:bodyPr rtlCol="0">
            <a:normAutofit/>
          </a:bodyPr>
          <a:lstStyle>
            <a:lvl1pPr marL="0" indent="0" algn="ctr">
              <a:buNone/>
              <a:defRPr sz="1440"/>
            </a:lvl1pPr>
            <a:lvl2pPr marL="411480" indent="0">
              <a:buNone/>
              <a:defRPr sz="1440"/>
            </a:lvl2pPr>
            <a:lvl3pPr marL="822960" indent="0">
              <a:buNone/>
              <a:defRPr sz="1440"/>
            </a:lvl3pPr>
            <a:lvl4pPr marL="1234440" indent="0">
              <a:buNone/>
              <a:defRPr sz="1440"/>
            </a:lvl4pPr>
            <a:lvl5pPr marL="1645920" indent="0">
              <a:buNone/>
              <a:defRPr sz="1440"/>
            </a:lvl5pPr>
            <a:lvl6pPr marL="2057400" indent="0">
              <a:buNone/>
              <a:defRPr sz="1440"/>
            </a:lvl6pPr>
            <a:lvl7pPr marL="2468880" indent="0">
              <a:buNone/>
              <a:defRPr sz="1440"/>
            </a:lvl7pPr>
            <a:lvl8pPr marL="2880360" indent="0">
              <a:buNone/>
              <a:defRPr sz="1440"/>
            </a:lvl8pPr>
            <a:lvl9pPr marL="3291840" indent="0">
              <a:buNone/>
              <a:defRPr sz="1440"/>
            </a:lvl9pPr>
          </a:lstStyle>
          <a:p>
            <a:pPr lvl="0"/>
            <a:r>
              <a:rPr lang="en-US" noProof="0"/>
              <a:t>Click icon to add picture</a:t>
            </a:r>
            <a:endParaRPr lang="en-US" noProof="0" dirty="0"/>
          </a:p>
        </p:txBody>
      </p:sp>
      <p:sp>
        <p:nvSpPr>
          <p:cNvPr id="21" name="Text Placeholder 3"/>
          <p:cNvSpPr>
            <a:spLocks noGrp="1"/>
          </p:cNvSpPr>
          <p:nvPr>
            <p:ph type="body" sz="half" idx="18"/>
          </p:nvPr>
        </p:nvSpPr>
        <p:spPr>
          <a:xfrm>
            <a:off x="1332085" y="4873765"/>
            <a:ext cx="2940051" cy="659189"/>
          </a:xfrm>
        </p:spPr>
        <p:txBody>
          <a:bodyPr>
            <a:normAutofit/>
          </a:bodyPr>
          <a:lstStyle>
            <a:lvl1pPr marL="0" indent="0">
              <a:buNone/>
              <a:defRPr sz="1260"/>
            </a:lvl1pPr>
            <a:lvl2pPr marL="411480" indent="0">
              <a:buNone/>
              <a:defRPr sz="1080"/>
            </a:lvl2pPr>
            <a:lvl3pPr marL="822960" indent="0">
              <a:buNone/>
              <a:defRPr sz="900"/>
            </a:lvl3pPr>
            <a:lvl4pPr marL="1234440" indent="0">
              <a:buNone/>
              <a:defRPr sz="810"/>
            </a:lvl4pPr>
            <a:lvl5pPr marL="1645920" indent="0">
              <a:buNone/>
              <a:defRPr sz="810"/>
            </a:lvl5pPr>
            <a:lvl6pPr marL="2057400" indent="0">
              <a:buNone/>
              <a:defRPr sz="810"/>
            </a:lvl6pPr>
            <a:lvl7pPr marL="2468880" indent="0">
              <a:buNone/>
              <a:defRPr sz="810"/>
            </a:lvl7pPr>
            <a:lvl8pPr marL="2880360" indent="0">
              <a:buNone/>
              <a:defRPr sz="810"/>
            </a:lvl8pPr>
            <a:lvl9pPr marL="3291840" indent="0">
              <a:buNone/>
              <a:defRPr sz="810"/>
            </a:lvl9pPr>
          </a:lstStyle>
          <a:p>
            <a:pPr lvl="0"/>
            <a:r>
              <a:rPr lang="en-US"/>
              <a:t>Click to edit Master text styles</a:t>
            </a:r>
          </a:p>
        </p:txBody>
      </p:sp>
      <p:sp>
        <p:nvSpPr>
          <p:cNvPr id="22" name="Text Placeholder 4"/>
          <p:cNvSpPr>
            <a:spLocks noGrp="1"/>
          </p:cNvSpPr>
          <p:nvPr>
            <p:ph type="body" sz="quarter" idx="3"/>
          </p:nvPr>
        </p:nvSpPr>
        <p:spPr>
          <a:xfrm>
            <a:off x="4568998" y="4297503"/>
            <a:ext cx="2930525" cy="576262"/>
          </a:xfrm>
        </p:spPr>
        <p:txBody>
          <a:bodyPr anchor="b">
            <a:noAutofit/>
          </a:bodyPr>
          <a:lstStyle>
            <a:lvl1pPr marL="0" indent="0">
              <a:buNone/>
              <a:defRPr sz="2160" b="0">
                <a:solidFill>
                  <a:schemeClr val="tx2">
                    <a:lumMod val="50000"/>
                  </a:schemeClr>
                </a:solidFill>
              </a:defRPr>
            </a:lvl1pPr>
            <a:lvl2pPr marL="411480" indent="0">
              <a:buNone/>
              <a:defRPr sz="1800" b="1"/>
            </a:lvl2pPr>
            <a:lvl3pPr marL="822960" indent="0">
              <a:buNone/>
              <a:defRPr sz="1620" b="1"/>
            </a:lvl3pPr>
            <a:lvl4pPr marL="1234440" indent="0">
              <a:buNone/>
              <a:defRPr sz="1440" b="1"/>
            </a:lvl4pPr>
            <a:lvl5pPr marL="1645920" indent="0">
              <a:buNone/>
              <a:defRPr sz="1440" b="1"/>
            </a:lvl5pPr>
            <a:lvl6pPr marL="2057400" indent="0">
              <a:buNone/>
              <a:defRPr sz="1440" b="1"/>
            </a:lvl6pPr>
            <a:lvl7pPr marL="2468880" indent="0">
              <a:buNone/>
              <a:defRPr sz="1440" b="1"/>
            </a:lvl7pPr>
            <a:lvl8pPr marL="2880360" indent="0">
              <a:buNone/>
              <a:defRPr sz="1440" b="1"/>
            </a:lvl8pPr>
            <a:lvl9pPr marL="3291840" indent="0">
              <a:buNone/>
              <a:defRPr sz="144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ormAutofit/>
          </a:bodyPr>
          <a:lstStyle>
            <a:lvl1pPr marL="0" indent="0" algn="ctr">
              <a:buNone/>
              <a:defRPr sz="1440"/>
            </a:lvl1pPr>
            <a:lvl2pPr marL="411480" indent="0">
              <a:buNone/>
              <a:defRPr sz="1440"/>
            </a:lvl2pPr>
            <a:lvl3pPr marL="822960" indent="0">
              <a:buNone/>
              <a:defRPr sz="1440"/>
            </a:lvl3pPr>
            <a:lvl4pPr marL="1234440" indent="0">
              <a:buNone/>
              <a:defRPr sz="1440"/>
            </a:lvl4pPr>
            <a:lvl5pPr marL="1645920" indent="0">
              <a:buNone/>
              <a:defRPr sz="1440"/>
            </a:lvl5pPr>
            <a:lvl6pPr marL="2057400" indent="0">
              <a:buNone/>
              <a:defRPr sz="1440"/>
            </a:lvl6pPr>
            <a:lvl7pPr marL="2468880" indent="0">
              <a:buNone/>
              <a:defRPr sz="1440"/>
            </a:lvl7pPr>
            <a:lvl8pPr marL="2880360" indent="0">
              <a:buNone/>
              <a:defRPr sz="1440"/>
            </a:lvl8pPr>
            <a:lvl9pPr marL="3291840" indent="0">
              <a:buNone/>
              <a:defRPr sz="1440"/>
            </a:lvl9pPr>
          </a:lstStyle>
          <a:p>
            <a:pPr lvl="0"/>
            <a:r>
              <a:rPr lang="en-US" noProof="0"/>
              <a:t>Click icon to add picture</a:t>
            </a:r>
            <a:endParaRPr lang="en-US" noProof="0" dirty="0"/>
          </a:p>
        </p:txBody>
      </p:sp>
      <p:sp>
        <p:nvSpPr>
          <p:cNvPr id="24" name="Text Placeholder 3"/>
          <p:cNvSpPr>
            <a:spLocks noGrp="1"/>
          </p:cNvSpPr>
          <p:nvPr>
            <p:ph type="body" sz="half" idx="19"/>
          </p:nvPr>
        </p:nvSpPr>
        <p:spPr>
          <a:xfrm>
            <a:off x="4567645" y="4873765"/>
            <a:ext cx="2934407" cy="659189"/>
          </a:xfrm>
        </p:spPr>
        <p:txBody>
          <a:bodyPr>
            <a:normAutofit/>
          </a:bodyPr>
          <a:lstStyle>
            <a:lvl1pPr marL="0" indent="0">
              <a:buNone/>
              <a:defRPr sz="1260"/>
            </a:lvl1pPr>
            <a:lvl2pPr marL="411480" indent="0">
              <a:buNone/>
              <a:defRPr sz="1080"/>
            </a:lvl2pPr>
            <a:lvl3pPr marL="822960" indent="0">
              <a:buNone/>
              <a:defRPr sz="900"/>
            </a:lvl3pPr>
            <a:lvl4pPr marL="1234440" indent="0">
              <a:buNone/>
              <a:defRPr sz="810"/>
            </a:lvl4pPr>
            <a:lvl5pPr marL="1645920" indent="0">
              <a:buNone/>
              <a:defRPr sz="810"/>
            </a:lvl5pPr>
            <a:lvl6pPr marL="2057400" indent="0">
              <a:buNone/>
              <a:defRPr sz="810"/>
            </a:lvl6pPr>
            <a:lvl7pPr marL="2468880" indent="0">
              <a:buNone/>
              <a:defRPr sz="810"/>
            </a:lvl7pPr>
            <a:lvl8pPr marL="2880360" indent="0">
              <a:buNone/>
              <a:defRPr sz="810"/>
            </a:lvl8pPr>
            <a:lvl9pPr marL="3291840" indent="0">
              <a:buNone/>
              <a:defRPr sz="810"/>
            </a:lvl9pPr>
          </a:lstStyle>
          <a:p>
            <a:pPr lvl="0"/>
            <a:r>
              <a:rPr lang="en-US"/>
              <a:t>Click to edit Master text styles</a:t>
            </a:r>
          </a:p>
        </p:txBody>
      </p:sp>
      <p:sp>
        <p:nvSpPr>
          <p:cNvPr id="25" name="Text Placeholder 4"/>
          <p:cNvSpPr>
            <a:spLocks noGrp="1"/>
          </p:cNvSpPr>
          <p:nvPr>
            <p:ph type="body" sz="quarter" idx="13"/>
          </p:nvPr>
        </p:nvSpPr>
        <p:spPr>
          <a:xfrm>
            <a:off x="7804324" y="4297503"/>
            <a:ext cx="2932113" cy="576262"/>
          </a:xfrm>
        </p:spPr>
        <p:txBody>
          <a:bodyPr anchor="b">
            <a:noAutofit/>
          </a:bodyPr>
          <a:lstStyle>
            <a:lvl1pPr marL="0" indent="0">
              <a:buNone/>
              <a:defRPr sz="2160" b="0">
                <a:solidFill>
                  <a:schemeClr val="tx2">
                    <a:lumMod val="50000"/>
                  </a:schemeClr>
                </a:solidFill>
              </a:defRPr>
            </a:lvl1pPr>
            <a:lvl2pPr marL="411480" indent="0">
              <a:buNone/>
              <a:defRPr sz="1800" b="1"/>
            </a:lvl2pPr>
            <a:lvl3pPr marL="822960" indent="0">
              <a:buNone/>
              <a:defRPr sz="1620" b="1"/>
            </a:lvl3pPr>
            <a:lvl4pPr marL="1234440" indent="0">
              <a:buNone/>
              <a:defRPr sz="1440" b="1"/>
            </a:lvl4pPr>
            <a:lvl5pPr marL="1645920" indent="0">
              <a:buNone/>
              <a:defRPr sz="1440" b="1"/>
            </a:lvl5pPr>
            <a:lvl6pPr marL="2057400" indent="0">
              <a:buNone/>
              <a:defRPr sz="1440" b="1"/>
            </a:lvl6pPr>
            <a:lvl7pPr marL="2468880" indent="0">
              <a:buNone/>
              <a:defRPr sz="1440" b="1"/>
            </a:lvl7pPr>
            <a:lvl8pPr marL="2880360" indent="0">
              <a:buNone/>
              <a:defRPr sz="1440" b="1"/>
            </a:lvl8pPr>
            <a:lvl9pPr marL="3291840" indent="0">
              <a:buNone/>
              <a:defRPr sz="1440" b="1"/>
            </a:lvl9pPr>
          </a:lstStyle>
          <a:p>
            <a:pPr lvl="0"/>
            <a:r>
              <a:rPr lang="en-US"/>
              <a:t>Click to edit Master text styles</a:t>
            </a:r>
          </a:p>
        </p:txBody>
      </p:sp>
      <p:sp>
        <p:nvSpPr>
          <p:cNvPr id="26" name="Picture Placeholder 2"/>
          <p:cNvSpPr>
            <a:spLocks noGrp="1" noChangeAspect="1"/>
          </p:cNvSpPr>
          <p:nvPr>
            <p:ph type="pic" idx="22"/>
          </p:nvPr>
        </p:nvSpPr>
        <p:spPr>
          <a:xfrm>
            <a:off x="7804322" y="2256354"/>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ormAutofit/>
          </a:bodyPr>
          <a:lstStyle>
            <a:lvl1pPr marL="0" indent="0" algn="ctr">
              <a:buNone/>
              <a:defRPr sz="1440"/>
            </a:lvl1pPr>
            <a:lvl2pPr marL="411480" indent="0">
              <a:buNone/>
              <a:defRPr sz="1440"/>
            </a:lvl2pPr>
            <a:lvl3pPr marL="822960" indent="0">
              <a:buNone/>
              <a:defRPr sz="1440"/>
            </a:lvl3pPr>
            <a:lvl4pPr marL="1234440" indent="0">
              <a:buNone/>
              <a:defRPr sz="1440"/>
            </a:lvl4pPr>
            <a:lvl5pPr marL="1645920" indent="0">
              <a:buNone/>
              <a:defRPr sz="1440"/>
            </a:lvl5pPr>
            <a:lvl6pPr marL="2057400" indent="0">
              <a:buNone/>
              <a:defRPr sz="1440"/>
            </a:lvl6pPr>
            <a:lvl7pPr marL="2468880" indent="0">
              <a:buNone/>
              <a:defRPr sz="1440"/>
            </a:lvl7pPr>
            <a:lvl8pPr marL="2880360" indent="0">
              <a:buNone/>
              <a:defRPr sz="1440"/>
            </a:lvl8pPr>
            <a:lvl9pPr marL="3291840" indent="0">
              <a:buNone/>
              <a:defRPr sz="1440"/>
            </a:lvl9pPr>
          </a:lstStyle>
          <a:p>
            <a:pPr lvl="0"/>
            <a:r>
              <a:rPr lang="en-US" noProof="0"/>
              <a:t>Click icon to add picture</a:t>
            </a:r>
            <a:endParaRPr lang="en-US" noProof="0" dirty="0"/>
          </a:p>
        </p:txBody>
      </p:sp>
      <p:sp>
        <p:nvSpPr>
          <p:cNvPr id="27" name="Text Placeholder 3"/>
          <p:cNvSpPr>
            <a:spLocks noGrp="1"/>
          </p:cNvSpPr>
          <p:nvPr>
            <p:ph type="body" sz="half" idx="20"/>
          </p:nvPr>
        </p:nvSpPr>
        <p:spPr>
          <a:xfrm>
            <a:off x="7804198" y="4873763"/>
            <a:ext cx="2935997" cy="659189"/>
          </a:xfrm>
        </p:spPr>
        <p:txBody>
          <a:bodyPr>
            <a:normAutofit/>
          </a:bodyPr>
          <a:lstStyle>
            <a:lvl1pPr marL="0" indent="0">
              <a:buNone/>
              <a:defRPr sz="1260"/>
            </a:lvl1pPr>
            <a:lvl2pPr marL="411480" indent="0">
              <a:buNone/>
              <a:defRPr sz="1080"/>
            </a:lvl2pPr>
            <a:lvl3pPr marL="822960" indent="0">
              <a:buNone/>
              <a:defRPr sz="900"/>
            </a:lvl3pPr>
            <a:lvl4pPr marL="1234440" indent="0">
              <a:buNone/>
              <a:defRPr sz="810"/>
            </a:lvl4pPr>
            <a:lvl5pPr marL="1645920" indent="0">
              <a:buNone/>
              <a:defRPr sz="810"/>
            </a:lvl5pPr>
            <a:lvl6pPr marL="2057400" indent="0">
              <a:buNone/>
              <a:defRPr sz="810"/>
            </a:lvl6pPr>
            <a:lvl7pPr marL="2468880" indent="0">
              <a:buNone/>
              <a:defRPr sz="810"/>
            </a:lvl7pPr>
            <a:lvl8pPr marL="2880360" indent="0">
              <a:buNone/>
              <a:defRPr sz="810"/>
            </a:lvl8pPr>
            <a:lvl9pPr marL="3291840" indent="0">
              <a:buNone/>
              <a:defRPr sz="810"/>
            </a:lvl9pPr>
          </a:lstStyle>
          <a:p>
            <a:pPr lvl="0"/>
            <a:r>
              <a:rPr lang="en-US"/>
              <a:t>Click to edit Master text styles</a:t>
            </a:r>
          </a:p>
        </p:txBody>
      </p:sp>
      <p:sp>
        <p:nvSpPr>
          <p:cNvPr id="12" name="Date Placeholder 3">
            <a:extLst>
              <a:ext uri="{FF2B5EF4-FFF2-40B4-BE49-F238E27FC236}">
                <a16:creationId xmlns:a16="http://schemas.microsoft.com/office/drawing/2014/main" id="{AA8EC2A5-99C8-478C-860B-FB2F0C1DEDC1}"/>
              </a:ext>
            </a:extLst>
          </p:cNvPr>
          <p:cNvSpPr>
            <a:spLocks noGrp="1"/>
          </p:cNvSpPr>
          <p:nvPr>
            <p:ph type="dt" sz="half" idx="23"/>
          </p:nvPr>
        </p:nvSpPr>
        <p:spPr/>
        <p:txBody>
          <a:bodyPr/>
          <a:lstStyle>
            <a:lvl1pPr>
              <a:defRPr/>
            </a:lvl1pPr>
          </a:lstStyle>
          <a:p>
            <a:pPr>
              <a:defRPr/>
            </a:pPr>
            <a:fld id="{48D52017-3410-4325-A88B-5DE13A6D490C}"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13" name="Footer Placeholder 4">
            <a:extLst>
              <a:ext uri="{FF2B5EF4-FFF2-40B4-BE49-F238E27FC236}">
                <a16:creationId xmlns:a16="http://schemas.microsoft.com/office/drawing/2014/main" id="{7E085540-7130-4DC6-A70D-A21CE7BC6FCC}"/>
              </a:ext>
            </a:extLst>
          </p:cNvPr>
          <p:cNvSpPr>
            <a:spLocks noGrp="1"/>
          </p:cNvSpPr>
          <p:nvPr>
            <p:ph type="ftr" sz="quarter" idx="24"/>
          </p:nvPr>
        </p:nvSpPr>
        <p:spPr/>
        <p:txBody>
          <a:bodyPr/>
          <a:lstStyle>
            <a:lvl1pPr>
              <a:defRPr/>
            </a:lvl1pPr>
          </a:lstStyle>
          <a:p>
            <a:pPr>
              <a:defRPr/>
            </a:pPr>
            <a:endParaRPr lang="en-US">
              <a:solidFill>
                <a:prstClr val="white">
                  <a:lumMod val="85000"/>
                </a:prstClr>
              </a:solidFill>
            </a:endParaRPr>
          </a:p>
        </p:txBody>
      </p:sp>
      <p:sp>
        <p:nvSpPr>
          <p:cNvPr id="14" name="Slide Number Placeholder 5">
            <a:extLst>
              <a:ext uri="{FF2B5EF4-FFF2-40B4-BE49-F238E27FC236}">
                <a16:creationId xmlns:a16="http://schemas.microsoft.com/office/drawing/2014/main" id="{9019BCC7-8FB9-4A24-BDCA-AC4F304FB67B}"/>
              </a:ext>
            </a:extLst>
          </p:cNvPr>
          <p:cNvSpPr>
            <a:spLocks noGrp="1"/>
          </p:cNvSpPr>
          <p:nvPr>
            <p:ph type="sldNum" sz="quarter" idx="25"/>
          </p:nvPr>
        </p:nvSpPr>
        <p:spPr/>
        <p:txBody>
          <a:bodyPr/>
          <a:lstStyle>
            <a:lvl1pPr>
              <a:defRPr/>
            </a:lvl1pPr>
          </a:lstStyle>
          <a:p>
            <a:pPr>
              <a:defRPr/>
            </a:pPr>
            <a:fld id="{665F6791-E8A9-4F05-8AA3-0739E8DC3189}"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1486069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1825625"/>
            <a:ext cx="10515600" cy="46208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36544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6072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6"/>
            <a:ext cx="7734300" cy="6072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162078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2B0D81A3-98B3-4D6C-89B2-1E25D439E590}"/>
              </a:ext>
            </a:extLst>
          </p:cNvPr>
          <p:cNvSpPr>
            <a:spLocks noGrp="1"/>
          </p:cNvSpPr>
          <p:nvPr>
            <p:ph type="dt" sz="half" idx="10"/>
          </p:nvPr>
        </p:nvSpPr>
        <p:spPr/>
        <p:txBody>
          <a:bodyPr/>
          <a:lstStyle>
            <a:lvl1pPr>
              <a:defRPr/>
            </a:lvl1pPr>
          </a:lstStyle>
          <a:p>
            <a:pPr>
              <a:defRPr/>
            </a:pPr>
            <a:fld id="{F2F8B792-412E-472A-A78F-CEE2EBA2572C}"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3" name="Footer Placeholder 4">
            <a:extLst>
              <a:ext uri="{FF2B5EF4-FFF2-40B4-BE49-F238E27FC236}">
                <a16:creationId xmlns:a16="http://schemas.microsoft.com/office/drawing/2014/main" id="{A795C3AE-04B0-496B-B037-6FD08EAE06F2}"/>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4" name="Slide Number Placeholder 5">
            <a:extLst>
              <a:ext uri="{FF2B5EF4-FFF2-40B4-BE49-F238E27FC236}">
                <a16:creationId xmlns:a16="http://schemas.microsoft.com/office/drawing/2014/main" id="{08F61BEB-4072-47C3-A20B-77192324D913}"/>
              </a:ext>
            </a:extLst>
          </p:cNvPr>
          <p:cNvSpPr>
            <a:spLocks noGrp="1"/>
          </p:cNvSpPr>
          <p:nvPr>
            <p:ph type="sldNum" sz="quarter" idx="12"/>
          </p:nvPr>
        </p:nvSpPr>
        <p:spPr/>
        <p:txBody>
          <a:bodyPr/>
          <a:lstStyle>
            <a:lvl1pPr>
              <a:defRPr/>
            </a:lvl1pPr>
          </a:lstStyle>
          <a:p>
            <a:pPr>
              <a:defRPr/>
            </a:pPr>
            <a:fld id="{78F03B4C-8658-469A-BB0C-69B76D4A7AC2}"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2667368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20000" y="1825625"/>
            <a:ext cx="10233800" cy="40712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33375CC-2704-4720-BF29-593E555D1817}"/>
              </a:ext>
            </a:extLst>
          </p:cNvPr>
          <p:cNvSpPr>
            <a:spLocks noGrp="1"/>
          </p:cNvSpPr>
          <p:nvPr>
            <p:ph type="dt" sz="half" idx="10"/>
          </p:nvPr>
        </p:nvSpPr>
        <p:spPr/>
        <p:txBody>
          <a:bodyPr/>
          <a:lstStyle>
            <a:lvl1pPr>
              <a:defRPr/>
            </a:lvl1pPr>
          </a:lstStyle>
          <a:p>
            <a:pPr>
              <a:defRPr/>
            </a:pPr>
            <a:fld id="{2121B27E-3C54-467D-9925-E37A7DE1E3EC}"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5" name="Footer Placeholder 4">
            <a:extLst>
              <a:ext uri="{FF2B5EF4-FFF2-40B4-BE49-F238E27FC236}">
                <a16:creationId xmlns:a16="http://schemas.microsoft.com/office/drawing/2014/main" id="{62507A39-7EE5-4DA7-9990-D564BD034DF5}"/>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6" name="Slide Number Placeholder 5">
            <a:extLst>
              <a:ext uri="{FF2B5EF4-FFF2-40B4-BE49-F238E27FC236}">
                <a16:creationId xmlns:a16="http://schemas.microsoft.com/office/drawing/2014/main" id="{0280C862-0571-455C-B0F2-DF1F48FF7D0E}"/>
              </a:ext>
            </a:extLst>
          </p:cNvPr>
          <p:cNvSpPr>
            <a:spLocks noGrp="1"/>
          </p:cNvSpPr>
          <p:nvPr>
            <p:ph type="sldNum" sz="quarter" idx="12"/>
          </p:nvPr>
        </p:nvSpPr>
        <p:spPr/>
        <p:txBody>
          <a:bodyPr/>
          <a:lstStyle>
            <a:lvl1pPr>
              <a:defRPr/>
            </a:lvl1pPr>
          </a:lstStyle>
          <a:p>
            <a:pPr>
              <a:defRPr/>
            </a:pPr>
            <a:fld id="{A55384A0-DCDA-49C2-912D-BF4C74E86B09}"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13855533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1325880"/>
          </a:xfrm>
        </p:spPr>
        <p:txBody>
          <a:bodyPr/>
          <a:lstStyle/>
          <a:p>
            <a:r>
              <a:rPr lang="en-US"/>
              <a:t>Click to edit Master title style</a:t>
            </a:r>
          </a:p>
        </p:txBody>
      </p:sp>
      <p:sp>
        <p:nvSpPr>
          <p:cNvPr id="3" name="Content Placeholder 2"/>
          <p:cNvSpPr>
            <a:spLocks noGrp="1"/>
          </p:cNvSpPr>
          <p:nvPr>
            <p:ph idx="1"/>
          </p:nvPr>
        </p:nvSpPr>
        <p:spPr>
          <a:xfrm>
            <a:off x="1119717" y="1824990"/>
            <a:ext cx="10234083" cy="43529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61D46C-F9CE-48E4-9419-E7704BF65E5B}"/>
              </a:ext>
            </a:extLst>
          </p:cNvPr>
          <p:cNvSpPr>
            <a:spLocks noGrp="1"/>
          </p:cNvSpPr>
          <p:nvPr>
            <p:ph type="dt" sz="half" idx="10"/>
          </p:nvPr>
        </p:nvSpPr>
        <p:spPr/>
        <p:txBody>
          <a:bodyPr/>
          <a:lstStyle>
            <a:lvl1pPr>
              <a:defRPr/>
            </a:lvl1pPr>
          </a:lstStyle>
          <a:p>
            <a:pPr>
              <a:defRPr/>
            </a:pPr>
            <a:fld id="{5DB8787D-0A67-4C52-9BFC-89F00786FDB4}"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5" name="Footer Placeholder 4">
            <a:extLst>
              <a:ext uri="{FF2B5EF4-FFF2-40B4-BE49-F238E27FC236}">
                <a16:creationId xmlns:a16="http://schemas.microsoft.com/office/drawing/2014/main" id="{757FAAE1-751D-4009-9058-EA066CDAA7CE}"/>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6" name="Slide Number Placeholder 5">
            <a:extLst>
              <a:ext uri="{FF2B5EF4-FFF2-40B4-BE49-F238E27FC236}">
                <a16:creationId xmlns:a16="http://schemas.microsoft.com/office/drawing/2014/main" id="{1C375D09-85A8-4D09-B808-5D6CBB0848A3}"/>
              </a:ext>
            </a:extLst>
          </p:cNvPr>
          <p:cNvSpPr>
            <a:spLocks noGrp="1"/>
          </p:cNvSpPr>
          <p:nvPr>
            <p:ph type="sldNum" sz="quarter" idx="12"/>
          </p:nvPr>
        </p:nvSpPr>
        <p:spPr/>
        <p:txBody>
          <a:bodyPr/>
          <a:lstStyle>
            <a:lvl1pPr>
              <a:defRPr/>
            </a:lvl1pPr>
          </a:lstStyle>
          <a:p>
            <a:pPr>
              <a:defRPr/>
            </a:pPr>
            <a:fld id="{93B31120-B4AE-42AB-9B4B-8ADDAA11B3C5}"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21075691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ext only">
    <p:spTree>
      <p:nvGrpSpPr>
        <p:cNvPr id="1" name=""/>
        <p:cNvGrpSpPr/>
        <p:nvPr/>
      </p:nvGrpSpPr>
      <p:grpSpPr>
        <a:xfrm>
          <a:off x="0" y="0"/>
          <a:ext cx="0" cy="0"/>
          <a:chOff x="0" y="0"/>
          <a:chExt cx="0" cy="0"/>
        </a:xfrm>
      </p:grpSpPr>
      <p:sp>
        <p:nvSpPr>
          <p:cNvPr id="2" name="Title 1"/>
          <p:cNvSpPr>
            <a:spLocks noGrp="1"/>
          </p:cNvSpPr>
          <p:nvPr>
            <p:ph type="title"/>
          </p:nvPr>
        </p:nvSpPr>
        <p:spPr>
          <a:xfrm>
            <a:off x="1529202" y="490806"/>
            <a:ext cx="8508031" cy="797859"/>
          </a:xfrm>
          <a:prstGeom prst="rect">
            <a:avLst/>
          </a:prstGeom>
        </p:spPr>
        <p:txBody>
          <a:bodyPr lIns="0" tIns="0" rIns="0" bIns="0" anchor="b" anchorCtr="0"/>
          <a:lstStyle>
            <a:lvl1pPr algn="l">
              <a:defRPr sz="2800" cap="all">
                <a:solidFill>
                  <a:srgbClr val="E2231A"/>
                </a:solidFill>
              </a:defRPr>
            </a:lvl1pPr>
          </a:lstStyle>
          <a:p>
            <a:r>
              <a:rPr lang="en-US"/>
              <a:t>Click to edit Master title style</a:t>
            </a:r>
            <a:endParaRPr lang="en-US" dirty="0"/>
          </a:p>
        </p:txBody>
      </p:sp>
      <p:sp>
        <p:nvSpPr>
          <p:cNvPr id="10" name="Text Placeholder 9"/>
          <p:cNvSpPr>
            <a:spLocks noGrp="1"/>
          </p:cNvSpPr>
          <p:nvPr>
            <p:ph type="body" sz="quarter" idx="10"/>
          </p:nvPr>
        </p:nvSpPr>
        <p:spPr>
          <a:xfrm>
            <a:off x="1529202" y="1536192"/>
            <a:ext cx="9980047" cy="379572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2800"/>
            </a:lvl1pPr>
            <a:lvl2pPr>
              <a:defRPr sz="2800"/>
            </a:lvl2pPr>
            <a:lvl3pPr>
              <a:defRPr sz="2800"/>
            </a:lvl3pPr>
            <a:lvl4pPr>
              <a:defRPr sz="2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50"/>
            <a:ext cx="12192000" cy="690282"/>
          </a:xfrm>
          <a:prstGeom prst="rect">
            <a:avLst/>
          </a:prstGeom>
        </p:spPr>
      </p:pic>
    </p:spTree>
    <p:extLst>
      <p:ext uri="{BB962C8B-B14F-4D97-AF65-F5344CB8AC3E}">
        <p14:creationId xmlns:p14="http://schemas.microsoft.com/office/powerpoint/2010/main" val="22855418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ver - No Pictur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Title 1"/>
          <p:cNvSpPr>
            <a:spLocks noGrp="1"/>
          </p:cNvSpPr>
          <p:nvPr>
            <p:ph type="ctrTitle" hasCustomPrompt="1"/>
          </p:nvPr>
        </p:nvSpPr>
        <p:spPr>
          <a:xfrm>
            <a:off x="1604020" y="1316256"/>
            <a:ext cx="8424000" cy="2281314"/>
          </a:xfrm>
          <a:prstGeom prst="rect">
            <a:avLst/>
          </a:prstGeom>
        </p:spPr>
        <p:txBody>
          <a:bodyPr lIns="0" anchor="b" anchorCtr="0"/>
          <a:lstStyle>
            <a:lvl1pPr algn="l">
              <a:lnSpc>
                <a:spcPts val="4500"/>
              </a:lnSpc>
              <a:defRPr sz="5000" b="1" i="0" cap="all">
                <a:solidFill>
                  <a:schemeClr val="bg1"/>
                </a:solidFill>
              </a:defRPr>
            </a:lvl1pPr>
          </a:lstStyle>
          <a:p>
            <a:r>
              <a:rPr lang="en-CA" dirty="0"/>
              <a:t>Click to edit </a:t>
            </a:r>
            <a:br>
              <a:rPr lang="en-CA" dirty="0"/>
            </a:br>
            <a:r>
              <a:rPr lang="en-CA" dirty="0"/>
              <a:t>Master title </a:t>
            </a:r>
            <a:br>
              <a:rPr lang="en-CA" dirty="0"/>
            </a:br>
            <a:r>
              <a:rPr lang="en-CA" dirty="0"/>
              <a:t>style</a:t>
            </a:r>
            <a:endParaRPr lang="en-US" dirty="0"/>
          </a:p>
        </p:txBody>
      </p:sp>
      <p:sp>
        <p:nvSpPr>
          <p:cNvPr id="9" name="Subtitle 2"/>
          <p:cNvSpPr>
            <a:spLocks noGrp="1"/>
          </p:cNvSpPr>
          <p:nvPr>
            <p:ph type="subTitle" idx="1"/>
          </p:nvPr>
        </p:nvSpPr>
        <p:spPr>
          <a:xfrm>
            <a:off x="1589422" y="3776712"/>
            <a:ext cx="8539052" cy="1566260"/>
          </a:xfrm>
          <a:prstGeom prst="rect">
            <a:avLst/>
          </a:prstGeom>
        </p:spPr>
        <p:txBody>
          <a:bodyPr lIns="0" tIns="0" rIns="0" bIns="0"/>
          <a:lstStyle>
            <a:lvl1pPr marL="0" indent="0" algn="l">
              <a:buNone/>
              <a:defRPr sz="1300"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92128361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or Tab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Title 1"/>
          <p:cNvSpPr>
            <a:spLocks noGrp="1"/>
          </p:cNvSpPr>
          <p:nvPr>
            <p:ph type="ctrTitle" hasCustomPrompt="1"/>
          </p:nvPr>
        </p:nvSpPr>
        <p:spPr>
          <a:xfrm>
            <a:off x="1604020" y="1316256"/>
            <a:ext cx="8424000" cy="2281314"/>
          </a:xfrm>
          <a:prstGeom prst="rect">
            <a:avLst/>
          </a:prstGeom>
        </p:spPr>
        <p:txBody>
          <a:bodyPr lIns="0" anchor="b" anchorCtr="0"/>
          <a:lstStyle>
            <a:lvl1pPr algn="l">
              <a:lnSpc>
                <a:spcPts val="4500"/>
              </a:lnSpc>
              <a:defRPr sz="5000" b="1" i="0" cap="all">
                <a:solidFill>
                  <a:schemeClr val="bg1"/>
                </a:solidFill>
              </a:defRPr>
            </a:lvl1pPr>
          </a:lstStyle>
          <a:p>
            <a:r>
              <a:rPr lang="en-CA" dirty="0"/>
              <a:t>Click to edit </a:t>
            </a:r>
            <a:br>
              <a:rPr lang="en-CA" dirty="0"/>
            </a:br>
            <a:r>
              <a:rPr lang="en-CA" dirty="0"/>
              <a:t>Master title </a:t>
            </a:r>
            <a:br>
              <a:rPr lang="en-CA" dirty="0"/>
            </a:br>
            <a:r>
              <a:rPr lang="en-CA" dirty="0"/>
              <a:t>style</a:t>
            </a:r>
            <a:endParaRPr lang="en-US" dirty="0"/>
          </a:p>
        </p:txBody>
      </p:sp>
    </p:spTree>
    <p:extLst>
      <p:ext uri="{BB962C8B-B14F-4D97-AF65-F5344CB8AC3E}">
        <p14:creationId xmlns:p14="http://schemas.microsoft.com/office/powerpoint/2010/main" val="42248825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only">
    <p:spTree>
      <p:nvGrpSpPr>
        <p:cNvPr id="1" name=""/>
        <p:cNvGrpSpPr/>
        <p:nvPr/>
      </p:nvGrpSpPr>
      <p:grpSpPr>
        <a:xfrm>
          <a:off x="0" y="0"/>
          <a:ext cx="0" cy="0"/>
          <a:chOff x="0" y="0"/>
          <a:chExt cx="0" cy="0"/>
        </a:xfrm>
      </p:grpSpPr>
      <p:sp>
        <p:nvSpPr>
          <p:cNvPr id="2" name="Title 1"/>
          <p:cNvSpPr>
            <a:spLocks noGrp="1"/>
          </p:cNvSpPr>
          <p:nvPr>
            <p:ph type="title"/>
          </p:nvPr>
        </p:nvSpPr>
        <p:spPr>
          <a:xfrm>
            <a:off x="1529202" y="490806"/>
            <a:ext cx="8508031" cy="797859"/>
          </a:xfrm>
          <a:prstGeom prst="rect">
            <a:avLst/>
          </a:prstGeom>
        </p:spPr>
        <p:txBody>
          <a:bodyPr lIns="0" tIns="0" rIns="0" bIns="0" anchor="b" anchorCtr="0"/>
          <a:lstStyle>
            <a:lvl1pPr algn="l">
              <a:defRPr sz="2800" cap="all">
                <a:solidFill>
                  <a:srgbClr val="E2231A"/>
                </a:solidFill>
              </a:defRPr>
            </a:lvl1pPr>
          </a:lstStyle>
          <a:p>
            <a:r>
              <a:rPr lang="en-US"/>
              <a:t>Click to edit Master title style</a:t>
            </a:r>
            <a:endParaRPr lang="en-US" dirty="0"/>
          </a:p>
        </p:txBody>
      </p:sp>
      <p:sp>
        <p:nvSpPr>
          <p:cNvPr id="10" name="Text Placeholder 9"/>
          <p:cNvSpPr>
            <a:spLocks noGrp="1"/>
          </p:cNvSpPr>
          <p:nvPr>
            <p:ph type="body" sz="quarter" idx="10"/>
          </p:nvPr>
        </p:nvSpPr>
        <p:spPr>
          <a:xfrm>
            <a:off x="1529202" y="1536192"/>
            <a:ext cx="9980047" cy="379572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2800"/>
            </a:lvl1pPr>
            <a:lvl2pPr>
              <a:defRPr sz="2800"/>
            </a:lvl2pPr>
            <a:lvl3pPr>
              <a:defRPr sz="2800"/>
            </a:lvl3pPr>
            <a:lvl4pPr>
              <a:defRPr sz="2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50"/>
            <a:ext cx="12192000" cy="690282"/>
          </a:xfrm>
          <a:prstGeom prst="rect">
            <a:avLst/>
          </a:prstGeom>
        </p:spPr>
      </p:pic>
      <p:pic>
        <p:nvPicPr>
          <p:cNvPr id="6" name="Picture 5" descr="bottom_bar.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5531224"/>
            <a:ext cx="12192000" cy="1326776"/>
          </a:xfrm>
          <a:prstGeom prst="rect">
            <a:avLst/>
          </a:prstGeom>
        </p:spPr>
      </p:pic>
    </p:spTree>
    <p:extLst>
      <p:ext uri="{BB962C8B-B14F-4D97-AF65-F5344CB8AC3E}">
        <p14:creationId xmlns:p14="http://schemas.microsoft.com/office/powerpoint/2010/main" val="8972937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and picture">
    <p:spTree>
      <p:nvGrpSpPr>
        <p:cNvPr id="1" name=""/>
        <p:cNvGrpSpPr/>
        <p:nvPr/>
      </p:nvGrpSpPr>
      <p:grpSpPr>
        <a:xfrm>
          <a:off x="0" y="0"/>
          <a:ext cx="0" cy="0"/>
          <a:chOff x="0" y="0"/>
          <a:chExt cx="0" cy="0"/>
        </a:xfrm>
      </p:grpSpPr>
      <p:pic>
        <p:nvPicPr>
          <p:cNvPr id="18"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50"/>
            <a:ext cx="12192000" cy="690282"/>
          </a:xfrm>
          <a:prstGeom prst="rect">
            <a:avLst/>
          </a:prstGeom>
        </p:spPr>
      </p:pic>
      <p:sp>
        <p:nvSpPr>
          <p:cNvPr id="16" name="Picture Placeholder 15"/>
          <p:cNvSpPr>
            <a:spLocks noGrp="1"/>
          </p:cNvSpPr>
          <p:nvPr>
            <p:ph type="pic" sz="quarter" idx="11"/>
          </p:nvPr>
        </p:nvSpPr>
        <p:spPr>
          <a:xfrm>
            <a:off x="6906797" y="151"/>
            <a:ext cx="5285203" cy="6857849"/>
          </a:xfrm>
          <a:custGeom>
            <a:avLst/>
            <a:gdLst>
              <a:gd name="connsiteX0" fmla="*/ 0 w 4065050"/>
              <a:gd name="connsiteY0" fmla="*/ 0 h 6857849"/>
              <a:gd name="connsiteX1" fmla="*/ 4065050 w 4065050"/>
              <a:gd name="connsiteY1" fmla="*/ 0 h 6857849"/>
              <a:gd name="connsiteX2" fmla="*/ 4065050 w 4065050"/>
              <a:gd name="connsiteY2" fmla="*/ 6857849 h 6857849"/>
              <a:gd name="connsiteX3" fmla="*/ 0 w 4065050"/>
              <a:gd name="connsiteY3" fmla="*/ 6857849 h 6857849"/>
              <a:gd name="connsiteX4" fmla="*/ 0 w 4065050"/>
              <a:gd name="connsiteY4" fmla="*/ 0 h 6857849"/>
              <a:gd name="connsiteX0" fmla="*/ 0 w 4065050"/>
              <a:gd name="connsiteY0" fmla="*/ 0 h 6857849"/>
              <a:gd name="connsiteX1" fmla="*/ 4065050 w 4065050"/>
              <a:gd name="connsiteY1" fmla="*/ 0 h 6857849"/>
              <a:gd name="connsiteX2" fmla="*/ 4065050 w 4065050"/>
              <a:gd name="connsiteY2" fmla="*/ 6857849 h 6857849"/>
              <a:gd name="connsiteX3" fmla="*/ 1640835 w 4065050"/>
              <a:gd name="connsiteY3" fmla="*/ 6857849 h 6857849"/>
              <a:gd name="connsiteX4" fmla="*/ 0 w 4065050"/>
              <a:gd name="connsiteY4" fmla="*/ 0 h 6857849"/>
              <a:gd name="connsiteX0" fmla="*/ 0 w 3963902"/>
              <a:gd name="connsiteY0" fmla="*/ 0 h 6857849"/>
              <a:gd name="connsiteX1" fmla="*/ 3963902 w 3963902"/>
              <a:gd name="connsiteY1" fmla="*/ 0 h 6857849"/>
              <a:gd name="connsiteX2" fmla="*/ 3963902 w 3963902"/>
              <a:gd name="connsiteY2" fmla="*/ 6857849 h 6857849"/>
              <a:gd name="connsiteX3" fmla="*/ 1539687 w 3963902"/>
              <a:gd name="connsiteY3" fmla="*/ 6857849 h 6857849"/>
              <a:gd name="connsiteX4" fmla="*/ 0 w 3963902"/>
              <a:gd name="connsiteY4" fmla="*/ 0 h 6857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3902" h="6857849">
                <a:moveTo>
                  <a:pt x="0" y="0"/>
                </a:moveTo>
                <a:lnTo>
                  <a:pt x="3963902" y="0"/>
                </a:lnTo>
                <a:lnTo>
                  <a:pt x="3963902" y="6857849"/>
                </a:lnTo>
                <a:lnTo>
                  <a:pt x="1539687" y="6857849"/>
                </a:lnTo>
                <a:lnTo>
                  <a:pt x="0" y="0"/>
                </a:lnTo>
                <a:close/>
              </a:path>
            </a:pathLst>
          </a:custGeom>
        </p:spPr>
        <p:txBody>
          <a:bodyPr vert="horz"/>
          <a:lstStyle/>
          <a:p>
            <a:r>
              <a:rPr lang="en-US"/>
              <a:t>Drag picture to placeholder or click icon to add</a:t>
            </a:r>
            <a:endParaRPr lang="en-US" dirty="0"/>
          </a:p>
        </p:txBody>
      </p:sp>
      <p:sp>
        <p:nvSpPr>
          <p:cNvPr id="13" name="Title 1"/>
          <p:cNvSpPr>
            <a:spLocks noGrp="1"/>
          </p:cNvSpPr>
          <p:nvPr>
            <p:ph type="title"/>
          </p:nvPr>
        </p:nvSpPr>
        <p:spPr>
          <a:xfrm>
            <a:off x="1529203" y="1035353"/>
            <a:ext cx="5648415" cy="1143000"/>
          </a:xfrm>
          <a:prstGeom prst="rect">
            <a:avLst/>
          </a:prstGeom>
        </p:spPr>
        <p:txBody>
          <a:bodyPr lIns="0" tIns="0" rIns="0" bIns="0" anchor="b" anchorCtr="0"/>
          <a:lstStyle>
            <a:lvl1pPr algn="l">
              <a:defRPr sz="2800" cap="all">
                <a:solidFill>
                  <a:srgbClr val="E2231A"/>
                </a:solidFill>
              </a:defRPr>
            </a:lvl1pPr>
          </a:lstStyle>
          <a:p>
            <a:r>
              <a:rPr lang="en-US"/>
              <a:t>Click to edit Master title style</a:t>
            </a:r>
            <a:endParaRPr lang="en-US" dirty="0"/>
          </a:p>
        </p:txBody>
      </p:sp>
      <p:sp>
        <p:nvSpPr>
          <p:cNvPr id="14" name="Text Placeholder 9"/>
          <p:cNvSpPr>
            <a:spLocks noGrp="1"/>
          </p:cNvSpPr>
          <p:nvPr>
            <p:ph type="body" sz="quarter" idx="10"/>
          </p:nvPr>
        </p:nvSpPr>
        <p:spPr>
          <a:xfrm>
            <a:off x="1529203" y="2430614"/>
            <a:ext cx="5648416" cy="2901306"/>
          </a:xfrm>
          <a:prstGeom prst="rect">
            <a:avLst/>
          </a:prstGeom>
        </p:spPr>
        <p:txBody>
          <a:bodyPr vert="horz"/>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7" name="Picture 16" descr="photo-mask.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317155" y="292189"/>
            <a:ext cx="12192000" cy="6858000"/>
          </a:xfrm>
          <a:prstGeom prst="rect">
            <a:avLst/>
          </a:prstGeom>
        </p:spPr>
      </p:pic>
      <p:pic>
        <p:nvPicPr>
          <p:cNvPr id="2" name="Picture 1" descr="bottom_bar.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531224"/>
            <a:ext cx="12192000" cy="1326776"/>
          </a:xfrm>
          <a:prstGeom prst="rect">
            <a:avLst/>
          </a:prstGeom>
        </p:spPr>
      </p:pic>
    </p:spTree>
    <p:extLst>
      <p:ext uri="{BB962C8B-B14F-4D97-AF65-F5344CB8AC3E}">
        <p14:creationId xmlns:p14="http://schemas.microsoft.com/office/powerpoint/2010/main" val="32115299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page - blank">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Title 1"/>
          <p:cNvSpPr>
            <a:spLocks noGrp="1"/>
          </p:cNvSpPr>
          <p:nvPr>
            <p:ph type="title"/>
          </p:nvPr>
        </p:nvSpPr>
        <p:spPr>
          <a:xfrm>
            <a:off x="1529203" y="1046302"/>
            <a:ext cx="8221477" cy="1439056"/>
          </a:xfrm>
          <a:prstGeom prst="rect">
            <a:avLst/>
          </a:prstGeom>
        </p:spPr>
        <p:txBody>
          <a:bodyPr lIns="0" tIns="0" rIns="0" bIns="0" anchor="b" anchorCtr="0"/>
          <a:lstStyle>
            <a:lvl1pPr algn="l">
              <a:defRPr sz="2800" b="1" i="0" cap="all">
                <a:solidFill>
                  <a:schemeClr val="bg1"/>
                </a:solidFill>
              </a:defRPr>
            </a:lvl1pPr>
          </a:lstStyle>
          <a:p>
            <a:r>
              <a:rPr lang="en-US"/>
              <a:t>Click to edit Master title style</a:t>
            </a:r>
            <a:endParaRPr lang="en-US" dirty="0"/>
          </a:p>
        </p:txBody>
      </p:sp>
      <p:sp>
        <p:nvSpPr>
          <p:cNvPr id="11" name="Text Placeholder 10"/>
          <p:cNvSpPr>
            <a:spLocks noGrp="1"/>
          </p:cNvSpPr>
          <p:nvPr>
            <p:ph type="body" sz="quarter" idx="10" hasCustomPrompt="1"/>
          </p:nvPr>
        </p:nvSpPr>
        <p:spPr>
          <a:xfrm>
            <a:off x="1529203" y="4215254"/>
            <a:ext cx="6116736" cy="1697051"/>
          </a:xfrm>
          <a:prstGeom prst="rect">
            <a:avLst/>
          </a:prstGeom>
        </p:spPr>
        <p:txBody>
          <a:bodyPr vert="horz" lIns="0" tIns="0" rIns="0" bIns="0"/>
          <a:lstStyle>
            <a:lvl1pPr marL="0" marR="0" indent="0" algn="l" defTabSz="457200" rtl="0" eaLnBrk="1" fontAlgn="auto" latinLnBrk="0" hangingPunct="1">
              <a:lnSpc>
                <a:spcPct val="100000"/>
              </a:lnSpc>
              <a:spcBef>
                <a:spcPct val="20000"/>
              </a:spcBef>
              <a:spcAft>
                <a:spcPts val="0"/>
              </a:spcAft>
              <a:buClrTx/>
              <a:buSzTx/>
              <a:buFontTx/>
              <a:buNone/>
              <a:tabLst/>
              <a:defRPr sz="1400" b="0" baseline="0"/>
            </a:lvl1pPr>
            <a:lvl2pPr>
              <a:defRPr sz="1400"/>
            </a:lvl2pPr>
            <a:lvl3pPr>
              <a:defRPr sz="1400"/>
            </a:lvl3pPr>
            <a:lvl4pPr>
              <a:defRPr sz="1400"/>
            </a:lvl4pPr>
            <a:lvl5pPr>
              <a:defRPr sz="1400"/>
            </a:lvl5pPr>
          </a:lstStyle>
          <a:p>
            <a:pPr lvl="0"/>
            <a:r>
              <a:rPr lang="en-CA" dirty="0"/>
              <a:t>Room</a:t>
            </a:r>
          </a:p>
          <a:p>
            <a:pPr lvl="0"/>
            <a:r>
              <a:rPr lang="en-CA" dirty="0"/>
              <a:t>Address 1</a:t>
            </a:r>
          </a:p>
          <a:p>
            <a:pPr marL="0" marR="0" lvl="0" indent="0" algn="l" defTabSz="457200" rtl="0" eaLnBrk="1" fontAlgn="auto" latinLnBrk="0" hangingPunct="1">
              <a:lnSpc>
                <a:spcPct val="100000"/>
              </a:lnSpc>
              <a:spcBef>
                <a:spcPct val="20000"/>
              </a:spcBef>
              <a:spcAft>
                <a:spcPts val="0"/>
              </a:spcAft>
              <a:buClrTx/>
              <a:buSzTx/>
              <a:buFontTx/>
              <a:buNone/>
              <a:tabLst/>
              <a:defRPr/>
            </a:pPr>
            <a:r>
              <a:rPr lang="en-CA" dirty="0"/>
              <a:t>Address 2</a:t>
            </a:r>
          </a:p>
          <a:p>
            <a:pPr marL="0" marR="0" lvl="0" indent="0" algn="l" defTabSz="457200" rtl="0" eaLnBrk="1" fontAlgn="auto" latinLnBrk="0" hangingPunct="1">
              <a:lnSpc>
                <a:spcPct val="100000"/>
              </a:lnSpc>
              <a:spcBef>
                <a:spcPct val="20000"/>
              </a:spcBef>
              <a:spcAft>
                <a:spcPts val="0"/>
              </a:spcAft>
              <a:buClrTx/>
              <a:buSzTx/>
              <a:buFontTx/>
              <a:buNone/>
              <a:tabLst/>
              <a:defRPr/>
            </a:pPr>
            <a:r>
              <a:rPr lang="en-CA" dirty="0"/>
              <a:t>Address 3</a:t>
            </a:r>
          </a:p>
          <a:p>
            <a:pPr marL="0" marR="0" lvl="0" indent="0" algn="l" defTabSz="457200" rtl="0" eaLnBrk="1" fontAlgn="auto" latinLnBrk="0" hangingPunct="1">
              <a:lnSpc>
                <a:spcPct val="100000"/>
              </a:lnSpc>
              <a:spcBef>
                <a:spcPct val="20000"/>
              </a:spcBef>
              <a:spcAft>
                <a:spcPts val="0"/>
              </a:spcAft>
              <a:buClrTx/>
              <a:buSzTx/>
              <a:buFontTx/>
              <a:buNone/>
              <a:tabLst/>
              <a:defRPr/>
            </a:pPr>
            <a:r>
              <a:rPr lang="en-CA" dirty="0"/>
              <a:t>Phone:</a:t>
            </a:r>
          </a:p>
          <a:p>
            <a:pPr marL="0" marR="0" lvl="0" indent="0" algn="l" defTabSz="457200" rtl="0" eaLnBrk="1" fontAlgn="auto" latinLnBrk="0" hangingPunct="1">
              <a:lnSpc>
                <a:spcPct val="100000"/>
              </a:lnSpc>
              <a:spcBef>
                <a:spcPct val="20000"/>
              </a:spcBef>
              <a:spcAft>
                <a:spcPts val="0"/>
              </a:spcAft>
              <a:buClrTx/>
              <a:buSzTx/>
              <a:buFontTx/>
              <a:buNone/>
              <a:tabLst/>
              <a:defRPr/>
            </a:pPr>
            <a:r>
              <a:rPr lang="en-CA" dirty="0"/>
              <a:t>Fax:</a:t>
            </a:r>
          </a:p>
          <a:p>
            <a:pPr marL="0" marR="0" lvl="0" indent="0" algn="l" defTabSz="457200" rtl="0" eaLnBrk="1" fontAlgn="auto" latinLnBrk="0" hangingPunct="1">
              <a:lnSpc>
                <a:spcPct val="100000"/>
              </a:lnSpc>
              <a:spcBef>
                <a:spcPct val="20000"/>
              </a:spcBef>
              <a:spcAft>
                <a:spcPts val="0"/>
              </a:spcAft>
              <a:buClrTx/>
              <a:buSzTx/>
              <a:buFontTx/>
              <a:buNone/>
              <a:tabLst/>
              <a:defRPr/>
            </a:pPr>
            <a:endParaRPr lang="en-CA" dirty="0"/>
          </a:p>
          <a:p>
            <a:pPr lvl="0"/>
            <a:endParaRPr lang="en-CA" dirty="0"/>
          </a:p>
        </p:txBody>
      </p:sp>
      <p:sp>
        <p:nvSpPr>
          <p:cNvPr id="12" name="Text Placeholder 10"/>
          <p:cNvSpPr>
            <a:spLocks noGrp="1"/>
          </p:cNvSpPr>
          <p:nvPr>
            <p:ph type="body" sz="quarter" idx="11" hasCustomPrompt="1"/>
          </p:nvPr>
        </p:nvSpPr>
        <p:spPr>
          <a:xfrm>
            <a:off x="1529203" y="3963562"/>
            <a:ext cx="6116736" cy="251692"/>
          </a:xfrm>
          <a:prstGeom prst="rect">
            <a:avLst/>
          </a:prstGeom>
        </p:spPr>
        <p:txBody>
          <a:bodyPr vert="horz" lIns="0" tIns="0" rIns="0" bIns="0"/>
          <a:lstStyle>
            <a:lvl1pPr marL="0" marR="0" indent="0" algn="l" defTabSz="457200" rtl="0" eaLnBrk="1" fontAlgn="auto" latinLnBrk="0" hangingPunct="1">
              <a:lnSpc>
                <a:spcPct val="100000"/>
              </a:lnSpc>
              <a:spcBef>
                <a:spcPct val="20000"/>
              </a:spcBef>
              <a:spcAft>
                <a:spcPts val="0"/>
              </a:spcAft>
              <a:buClrTx/>
              <a:buSzTx/>
              <a:buFontTx/>
              <a:buNone/>
              <a:tabLst/>
              <a:defRPr sz="1400" b="1" i="0" baseline="0"/>
            </a:lvl1pPr>
            <a:lvl2pPr>
              <a:defRPr sz="1400"/>
            </a:lvl2pPr>
            <a:lvl3pPr>
              <a:defRPr sz="1400"/>
            </a:lvl3pPr>
            <a:lvl4pPr>
              <a:defRPr sz="1400"/>
            </a:lvl4pPr>
            <a:lvl5pPr>
              <a:defRPr sz="1400"/>
            </a:lvl5pPr>
          </a:lstStyle>
          <a:p>
            <a:pPr lvl="0"/>
            <a:r>
              <a:rPr lang="en-CA" dirty="0"/>
              <a:t>Lawrence </a:t>
            </a:r>
            <a:r>
              <a:rPr lang="en-CA" dirty="0" err="1"/>
              <a:t>Kinlin</a:t>
            </a:r>
            <a:r>
              <a:rPr lang="en-CA" dirty="0"/>
              <a:t> School of Business</a:t>
            </a:r>
          </a:p>
        </p:txBody>
      </p:sp>
      <p:sp>
        <p:nvSpPr>
          <p:cNvPr id="7" name="Text Placeholder 10"/>
          <p:cNvSpPr txBox="1">
            <a:spLocks/>
          </p:cNvSpPr>
          <p:nvPr userDrawn="1"/>
        </p:nvSpPr>
        <p:spPr>
          <a:xfrm>
            <a:off x="1526117" y="6280484"/>
            <a:ext cx="6116736" cy="251692"/>
          </a:xfrm>
          <a:prstGeom prst="rect">
            <a:avLst/>
          </a:prstGeom>
        </p:spPr>
        <p:txBody>
          <a:bodyPr vert="horz" lIns="0" tIns="0" rIns="0" bIns="0"/>
          <a:lstStyle>
            <a:lvl1pPr marL="0" marR="0" indent="0" algn="l" defTabSz="457200" rtl="0" eaLnBrk="1" fontAlgn="auto" latinLnBrk="0" hangingPunct="1">
              <a:lnSpc>
                <a:spcPct val="100000"/>
              </a:lnSpc>
              <a:spcBef>
                <a:spcPct val="20000"/>
              </a:spcBef>
              <a:spcAft>
                <a:spcPts val="0"/>
              </a:spcAft>
              <a:buClrTx/>
              <a:buSzTx/>
              <a:buFontTx/>
              <a:buNone/>
              <a:tabLst/>
              <a:defRPr sz="1400" b="1" i="0" kern="1200" baseline="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1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1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sz="1400" dirty="0" err="1"/>
              <a:t>fanshawec.ca</a:t>
            </a:r>
            <a:endParaRPr lang="en-CA" sz="1400" dirty="0"/>
          </a:p>
        </p:txBody>
      </p:sp>
    </p:spTree>
    <p:extLst>
      <p:ext uri="{BB962C8B-B14F-4D97-AF65-F5344CB8AC3E}">
        <p14:creationId xmlns:p14="http://schemas.microsoft.com/office/powerpoint/2010/main" val="17831986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53773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xOverObj">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1422400" y="228600"/>
            <a:ext cx="10363200" cy="9144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1416051" y="1766888"/>
            <a:ext cx="10358967" cy="19796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416051" y="3898900"/>
            <a:ext cx="10358967" cy="1981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noChangeArrowheads="1"/>
          </p:cNvSpPr>
          <p:nvPr>
            <p:ph type="sldNum" sz="quarter" idx="10"/>
          </p:nvPr>
        </p:nvSpPr>
        <p:spPr>
          <a:xfrm>
            <a:off x="8737600" y="6356351"/>
            <a:ext cx="2844800" cy="365125"/>
          </a:xfrm>
          <a:prstGeom prst="rect">
            <a:avLst/>
          </a:prstGeom>
        </p:spPr>
        <p:txBody>
          <a:bodyPr/>
          <a:lstStyle>
            <a:lvl1pPr>
              <a:defRPr/>
            </a:lvl1pPr>
          </a:lstStyle>
          <a:p>
            <a:pPr>
              <a:defRPr/>
            </a:pPr>
            <a:r>
              <a:rPr lang="en-US"/>
              <a:t>1-</a:t>
            </a:r>
            <a:fld id="{307B7827-5307-4E78-993A-FFA99B84EB45}" type="slidenum">
              <a:rPr lang="en-US"/>
              <a:pPr>
                <a:defRPr/>
              </a:pPr>
              <a:t>‹#›</a:t>
            </a:fld>
            <a:endParaRPr lang="en-US"/>
          </a:p>
        </p:txBody>
      </p:sp>
    </p:spTree>
    <p:extLst>
      <p:ext uri="{BB962C8B-B14F-4D97-AF65-F5344CB8AC3E}">
        <p14:creationId xmlns:p14="http://schemas.microsoft.com/office/powerpoint/2010/main" val="19230553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625600" y="76200"/>
            <a:ext cx="10363200" cy="457200"/>
          </a:xfrm>
          <a:prstGeom prst="rect">
            <a:avLst/>
          </a:prstGeom>
        </p:spPr>
        <p:txBody>
          <a:bodyPr/>
          <a:lstStyle/>
          <a:p>
            <a:r>
              <a:rPr lang="en-US"/>
              <a:t>Click to edit Master title style</a:t>
            </a:r>
          </a:p>
        </p:txBody>
      </p:sp>
      <p:sp>
        <p:nvSpPr>
          <p:cNvPr id="3" name="Table Placeholder 2"/>
          <p:cNvSpPr>
            <a:spLocks noGrp="1"/>
          </p:cNvSpPr>
          <p:nvPr>
            <p:ph type="tbl" idx="1"/>
          </p:nvPr>
        </p:nvSpPr>
        <p:spPr>
          <a:xfrm>
            <a:off x="203200" y="609600"/>
            <a:ext cx="11785600" cy="5867400"/>
          </a:xfrm>
          <a:prstGeom prst="rect">
            <a:avLst/>
          </a:prstGeom>
        </p:spPr>
        <p:txBody>
          <a:bodyPr/>
          <a:lstStyle/>
          <a:p>
            <a:pPr lvl="0"/>
            <a:endParaRPr lang="en-US" noProof="0"/>
          </a:p>
        </p:txBody>
      </p:sp>
      <p:sp>
        <p:nvSpPr>
          <p:cNvPr id="4" name="Rectangle 4"/>
          <p:cNvSpPr>
            <a:spLocks noGrp="1" noChangeArrowheads="1"/>
          </p:cNvSpPr>
          <p:nvPr>
            <p:ph type="dt" sz="half" idx="10"/>
          </p:nvPr>
        </p:nvSpPr>
        <p:spPr>
          <a:xfrm>
            <a:off x="203200" y="6553200"/>
            <a:ext cx="2743200" cy="228600"/>
          </a:xfrm>
          <a:prstGeom prst="rect">
            <a:avLst/>
          </a:prstGeom>
          <a:ln/>
        </p:spPr>
        <p:txBody>
          <a:bodyPr/>
          <a:lstStyle>
            <a:lvl1pPr>
              <a:defRPr/>
            </a:lvl1pPr>
          </a:lstStyle>
          <a:p>
            <a:pPr>
              <a:defRPr/>
            </a:pPr>
            <a:fld id="{0CCFDD3A-8601-DE48-B5B1-1B185D1602DE}" type="datetime2">
              <a:rPr lang="en-CA"/>
              <a:pPr>
                <a:defRPr/>
              </a:pPr>
              <a:t>Wednesday, August 16, 2023</a:t>
            </a:fld>
            <a:endParaRPr lang="en-CA"/>
          </a:p>
        </p:txBody>
      </p:sp>
      <p:sp>
        <p:nvSpPr>
          <p:cNvPr id="5" name="Rectangle 6"/>
          <p:cNvSpPr>
            <a:spLocks noGrp="1" noChangeArrowheads="1"/>
          </p:cNvSpPr>
          <p:nvPr>
            <p:ph type="sldNum" sz="quarter" idx="11"/>
          </p:nvPr>
        </p:nvSpPr>
        <p:spPr>
          <a:xfrm>
            <a:off x="9245600" y="6553200"/>
            <a:ext cx="2743200" cy="228600"/>
          </a:xfrm>
          <a:prstGeom prst="rect">
            <a:avLst/>
          </a:prstGeom>
          <a:ln/>
        </p:spPr>
        <p:txBody>
          <a:bodyPr/>
          <a:lstStyle>
            <a:lvl1pPr>
              <a:defRPr/>
            </a:lvl1pPr>
          </a:lstStyle>
          <a:p>
            <a:fld id="{9478310D-B237-A84F-8EF7-AA00BDBB9FFF}" type="slidenum">
              <a:rPr lang="en-CA" altLang="en-US"/>
              <a:pPr/>
              <a:t>‹#›</a:t>
            </a:fld>
            <a:endParaRPr lang="en-CA" altLang="en-US"/>
          </a:p>
        </p:txBody>
      </p:sp>
    </p:spTree>
    <p:extLst>
      <p:ext uri="{BB962C8B-B14F-4D97-AF65-F5344CB8AC3E}">
        <p14:creationId xmlns:p14="http://schemas.microsoft.com/office/powerpoint/2010/main" val="2711194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854532" y="1832270"/>
            <a:ext cx="9144000" cy="1641490"/>
          </a:xfrm>
        </p:spPr>
        <p:txBody>
          <a:bodyPr wrap="none" anchor="t">
            <a:normAutofit/>
          </a:bodyPr>
          <a:lstStyle>
            <a:lvl1pPr algn="l">
              <a:defRPr sz="5280" b="0" spc="-270">
                <a:solidFill>
                  <a:schemeClr val="tx1"/>
                </a:soli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1010482"/>
            <a:ext cx="9144000" cy="754025"/>
          </a:xfrm>
        </p:spPr>
        <p:txBody>
          <a:bodyPr anchor="b">
            <a:normAutofit/>
          </a:bodyPr>
          <a:lstStyle>
            <a:lvl1pPr marL="0" indent="0" algn="l">
              <a:buNone/>
              <a:defRPr sz="2880" b="0">
                <a:solidFill>
                  <a:schemeClr val="tx1">
                    <a:lumMod val="85000"/>
                  </a:schemeClr>
                </a:solidFill>
                <a:latin typeface="+mj-lt"/>
              </a:defRPr>
            </a:lvl1pPr>
            <a:lvl2pPr marL="411480" indent="0" algn="ctr">
              <a:buNone/>
              <a:defRPr sz="1800"/>
            </a:lvl2pPr>
            <a:lvl3pPr marL="822960" indent="0" algn="ctr">
              <a:buNone/>
              <a:defRPr sz="1620"/>
            </a:lvl3pPr>
            <a:lvl4pPr marL="1234440" indent="0" algn="ctr">
              <a:buNone/>
              <a:defRPr sz="1440"/>
            </a:lvl4pPr>
            <a:lvl5pPr marL="1645920" indent="0" algn="ctr">
              <a:buNone/>
              <a:defRPr sz="1440"/>
            </a:lvl5pPr>
            <a:lvl6pPr marL="2057400" indent="0" algn="ctr">
              <a:buNone/>
              <a:defRPr sz="1440"/>
            </a:lvl6pPr>
            <a:lvl7pPr marL="2468880" indent="0" algn="ctr">
              <a:buNone/>
              <a:defRPr sz="1440"/>
            </a:lvl7pPr>
            <a:lvl8pPr marL="2880360" indent="0" algn="ctr">
              <a:buNone/>
              <a:defRPr sz="1440"/>
            </a:lvl8pPr>
            <a:lvl9pPr marL="3291840" indent="0" algn="ctr">
              <a:buNone/>
              <a:defRPr sz="1440"/>
            </a:lvl9pPr>
          </a:lstStyle>
          <a:p>
            <a:r>
              <a:rPr lang="en-US"/>
              <a:t>Click to edit Master subtitle style</a:t>
            </a:r>
            <a:endParaRPr lang="en-US" dirty="0"/>
          </a:p>
        </p:txBody>
      </p:sp>
    </p:spTree>
    <p:extLst>
      <p:ext uri="{BB962C8B-B14F-4D97-AF65-F5344CB8AC3E}">
        <p14:creationId xmlns:p14="http://schemas.microsoft.com/office/powerpoint/2010/main" val="1667358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25600" y="76200"/>
            <a:ext cx="10363200" cy="4572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03200" y="609600"/>
            <a:ext cx="5791200" cy="58674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609600"/>
            <a:ext cx="5791200" cy="58674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noChangeArrowheads="1"/>
          </p:cNvSpPr>
          <p:nvPr>
            <p:ph type="dt" sz="half" idx="10"/>
          </p:nvPr>
        </p:nvSpPr>
        <p:spPr>
          <a:xfrm>
            <a:off x="203200" y="6553200"/>
            <a:ext cx="2743200" cy="228600"/>
          </a:xfrm>
          <a:prstGeom prst="rect">
            <a:avLst/>
          </a:prstGeom>
          <a:ln/>
        </p:spPr>
        <p:txBody>
          <a:bodyPr/>
          <a:lstStyle>
            <a:lvl1pPr>
              <a:defRPr/>
            </a:lvl1pPr>
          </a:lstStyle>
          <a:p>
            <a:pPr>
              <a:defRPr/>
            </a:pPr>
            <a:fld id="{3F007789-A50A-E743-A30D-079D6154DB19}" type="datetime2">
              <a:rPr lang="en-CA"/>
              <a:pPr>
                <a:defRPr/>
              </a:pPr>
              <a:t>Wednesday, August 16, 2023</a:t>
            </a:fld>
            <a:endParaRPr lang="en-CA"/>
          </a:p>
        </p:txBody>
      </p:sp>
      <p:sp>
        <p:nvSpPr>
          <p:cNvPr id="6" name="Rectangle 6"/>
          <p:cNvSpPr>
            <a:spLocks noGrp="1" noChangeArrowheads="1"/>
          </p:cNvSpPr>
          <p:nvPr>
            <p:ph type="sldNum" sz="quarter" idx="11"/>
          </p:nvPr>
        </p:nvSpPr>
        <p:spPr>
          <a:xfrm>
            <a:off x="9245600" y="6553200"/>
            <a:ext cx="2743200" cy="228600"/>
          </a:xfrm>
          <a:prstGeom prst="rect">
            <a:avLst/>
          </a:prstGeom>
          <a:ln/>
        </p:spPr>
        <p:txBody>
          <a:bodyPr/>
          <a:lstStyle>
            <a:lvl1pPr>
              <a:defRPr/>
            </a:lvl1pPr>
          </a:lstStyle>
          <a:p>
            <a:fld id="{7798FC96-D120-7642-8797-E62AB7079964}" type="slidenum">
              <a:rPr lang="en-CA" altLang="en-US"/>
              <a:pPr/>
              <a:t>‹#›</a:t>
            </a:fld>
            <a:endParaRPr lang="en-CA" altLang="en-US"/>
          </a:p>
        </p:txBody>
      </p:sp>
    </p:spTree>
    <p:extLst>
      <p:ext uri="{BB962C8B-B14F-4D97-AF65-F5344CB8AC3E}">
        <p14:creationId xmlns:p14="http://schemas.microsoft.com/office/powerpoint/2010/main" val="1460278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6"/>
            <a:ext cx="5025216" cy="40722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6"/>
            <a:ext cx="5033960" cy="4072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145B073B-BAF6-4D63-BB8B-4531D7695698}"/>
              </a:ext>
            </a:extLst>
          </p:cNvPr>
          <p:cNvSpPr>
            <a:spLocks noGrp="1"/>
          </p:cNvSpPr>
          <p:nvPr>
            <p:ph type="dt" sz="half" idx="10"/>
          </p:nvPr>
        </p:nvSpPr>
        <p:spPr/>
        <p:txBody>
          <a:bodyPr/>
          <a:lstStyle>
            <a:lvl1pPr>
              <a:defRPr/>
            </a:lvl1pPr>
          </a:lstStyle>
          <a:p>
            <a:pPr>
              <a:defRPr/>
            </a:pPr>
            <a:fld id="{B391A7F3-5880-4CBE-AF39-9D7742E2CB07}"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6" name="Footer Placeholder 4">
            <a:extLst>
              <a:ext uri="{FF2B5EF4-FFF2-40B4-BE49-F238E27FC236}">
                <a16:creationId xmlns:a16="http://schemas.microsoft.com/office/drawing/2014/main" id="{43004B0A-7B8B-46A5-A80C-54CA34F6BDC7}"/>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7" name="Slide Number Placeholder 5">
            <a:extLst>
              <a:ext uri="{FF2B5EF4-FFF2-40B4-BE49-F238E27FC236}">
                <a16:creationId xmlns:a16="http://schemas.microsoft.com/office/drawing/2014/main" id="{7287BE2E-1125-460B-BC23-7CFDFB627614}"/>
              </a:ext>
            </a:extLst>
          </p:cNvPr>
          <p:cNvSpPr>
            <a:spLocks noGrp="1"/>
          </p:cNvSpPr>
          <p:nvPr>
            <p:ph type="sldNum" sz="quarter" idx="12"/>
          </p:nvPr>
        </p:nvSpPr>
        <p:spPr/>
        <p:txBody>
          <a:bodyPr/>
          <a:lstStyle>
            <a:lvl1pPr>
              <a:defRPr/>
            </a:lvl1pPr>
          </a:lstStyle>
          <a:p>
            <a:pPr>
              <a:defRPr/>
            </a:pPr>
            <a:fld id="{1A3D9CDD-B4E8-4E93-AE56-DC13CEFC0A82}"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2649774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160" b="0">
                <a:solidFill>
                  <a:schemeClr val="tx2">
                    <a:lumMod val="50000"/>
                  </a:schemeClr>
                </a:solidFill>
              </a:defRPr>
            </a:lvl1pPr>
            <a:lvl2pPr marL="411480" indent="0">
              <a:buNone/>
              <a:defRPr sz="1800" b="1"/>
            </a:lvl2pPr>
            <a:lvl3pPr marL="822960" indent="0">
              <a:buNone/>
              <a:defRPr sz="1620" b="1"/>
            </a:lvl3pPr>
            <a:lvl4pPr marL="1234440" indent="0">
              <a:buNone/>
              <a:defRPr sz="1440" b="1"/>
            </a:lvl4pPr>
            <a:lvl5pPr marL="1645920" indent="0">
              <a:buNone/>
              <a:defRPr sz="1440" b="1"/>
            </a:lvl5pPr>
            <a:lvl6pPr marL="2057400" indent="0">
              <a:buNone/>
              <a:defRPr sz="1440" b="1"/>
            </a:lvl6pPr>
            <a:lvl7pPr marL="2468880" indent="0">
              <a:buNone/>
              <a:defRPr sz="1440" b="1"/>
            </a:lvl7pPr>
            <a:lvl8pPr marL="2880360" indent="0">
              <a:buNone/>
              <a:defRPr sz="1440" b="1"/>
            </a:lvl8pPr>
            <a:lvl9pPr marL="3291840" indent="0">
              <a:buNone/>
              <a:defRPr sz="1440" b="1"/>
            </a:lvl9pPr>
          </a:lstStyle>
          <a:p>
            <a:pPr lvl="0"/>
            <a:r>
              <a:rPr lang="en-US"/>
              <a:t>Click to edit Master text styles</a:t>
            </a:r>
          </a:p>
        </p:txBody>
      </p:sp>
      <p:sp>
        <p:nvSpPr>
          <p:cNvPr id="4" name="Content Placeholder 3"/>
          <p:cNvSpPr>
            <a:spLocks noGrp="1"/>
          </p:cNvSpPr>
          <p:nvPr>
            <p:ph sz="half" idx="2"/>
          </p:nvPr>
        </p:nvSpPr>
        <p:spPr>
          <a:xfrm>
            <a:off x="1120000" y="2505076"/>
            <a:ext cx="5025216" cy="33928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1" y="1681163"/>
            <a:ext cx="5035548" cy="823912"/>
          </a:xfrm>
        </p:spPr>
        <p:txBody>
          <a:bodyPr rtlCol="0" anchor="b">
            <a:normAutofit/>
          </a:bodyPr>
          <a:lstStyle>
            <a:lvl1pPr>
              <a:buNone/>
              <a:defRPr lang="en-US" sz="2160" b="0">
                <a:solidFill>
                  <a:schemeClr val="tx2">
                    <a:lumMod val="50000"/>
                  </a:schemeClr>
                </a:solidFill>
              </a:defRPr>
            </a:lvl1pPr>
          </a:lstStyle>
          <a:p>
            <a:pPr lvl="0"/>
            <a:r>
              <a:rPr lang="en-US"/>
              <a:t>Click to edit Master text styles</a:t>
            </a:r>
          </a:p>
        </p:txBody>
      </p:sp>
      <p:sp>
        <p:nvSpPr>
          <p:cNvPr id="6" name="Content Placeholder 5"/>
          <p:cNvSpPr>
            <a:spLocks noGrp="1"/>
          </p:cNvSpPr>
          <p:nvPr>
            <p:ph sz="quarter" idx="4"/>
          </p:nvPr>
        </p:nvSpPr>
        <p:spPr>
          <a:xfrm>
            <a:off x="6319841" y="2505076"/>
            <a:ext cx="5035548" cy="33928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5ADA9D81-3CB3-414C-8CEA-E09E521D3B39}"/>
              </a:ext>
            </a:extLst>
          </p:cNvPr>
          <p:cNvSpPr>
            <a:spLocks noGrp="1"/>
          </p:cNvSpPr>
          <p:nvPr>
            <p:ph type="dt" sz="half" idx="10"/>
          </p:nvPr>
        </p:nvSpPr>
        <p:spPr/>
        <p:txBody>
          <a:bodyPr/>
          <a:lstStyle>
            <a:lvl1pPr>
              <a:defRPr/>
            </a:lvl1pPr>
          </a:lstStyle>
          <a:p>
            <a:pPr>
              <a:defRPr/>
            </a:pPr>
            <a:fld id="{AB8DCA9E-DD1D-4F85-875A-507BF3D8C6B7}"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8" name="Footer Placeholder 4">
            <a:extLst>
              <a:ext uri="{FF2B5EF4-FFF2-40B4-BE49-F238E27FC236}">
                <a16:creationId xmlns:a16="http://schemas.microsoft.com/office/drawing/2014/main" id="{A328CB8B-A1FA-46B4-805D-90FEE9AAC4CF}"/>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9" name="Slide Number Placeholder 5">
            <a:extLst>
              <a:ext uri="{FF2B5EF4-FFF2-40B4-BE49-F238E27FC236}">
                <a16:creationId xmlns:a16="http://schemas.microsoft.com/office/drawing/2014/main" id="{C6EC95E9-D092-416A-91B5-9AA14982336B}"/>
              </a:ext>
            </a:extLst>
          </p:cNvPr>
          <p:cNvSpPr>
            <a:spLocks noGrp="1"/>
          </p:cNvSpPr>
          <p:nvPr>
            <p:ph type="sldNum" sz="quarter" idx="12"/>
          </p:nvPr>
        </p:nvSpPr>
        <p:spPr/>
        <p:txBody>
          <a:bodyPr/>
          <a:lstStyle>
            <a:lvl1pPr>
              <a:defRPr/>
            </a:lvl1pPr>
          </a:lstStyle>
          <a:p>
            <a:pPr>
              <a:defRPr/>
            </a:pPr>
            <a:fld id="{6CF36254-ED91-4B1B-9D57-59588136B9B8}"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2518317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a:extLst>
              <a:ext uri="{FF2B5EF4-FFF2-40B4-BE49-F238E27FC236}">
                <a16:creationId xmlns:a16="http://schemas.microsoft.com/office/drawing/2014/main" id="{84D457A7-EF07-4EE2-9E78-6E2516009B2A}"/>
              </a:ext>
            </a:extLst>
          </p:cNvPr>
          <p:cNvSpPr>
            <a:spLocks noGrp="1"/>
          </p:cNvSpPr>
          <p:nvPr>
            <p:ph type="dt" sz="half" idx="10"/>
          </p:nvPr>
        </p:nvSpPr>
        <p:spPr/>
        <p:txBody>
          <a:bodyPr/>
          <a:lstStyle>
            <a:lvl1pPr>
              <a:defRPr/>
            </a:lvl1pPr>
          </a:lstStyle>
          <a:p>
            <a:pPr>
              <a:defRPr/>
            </a:pPr>
            <a:fld id="{F1B5E778-D3C2-403E-A6B3-E8FBB0C727AE}"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4" name="Footer Placeholder 4">
            <a:extLst>
              <a:ext uri="{FF2B5EF4-FFF2-40B4-BE49-F238E27FC236}">
                <a16:creationId xmlns:a16="http://schemas.microsoft.com/office/drawing/2014/main" id="{D354C4F2-310C-44E2-AD87-227FBA8F432E}"/>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5" name="Slide Number Placeholder 5">
            <a:extLst>
              <a:ext uri="{FF2B5EF4-FFF2-40B4-BE49-F238E27FC236}">
                <a16:creationId xmlns:a16="http://schemas.microsoft.com/office/drawing/2014/main" id="{08FD36BB-6569-4991-93EA-34E996E125E4}"/>
              </a:ext>
            </a:extLst>
          </p:cNvPr>
          <p:cNvSpPr>
            <a:spLocks noGrp="1"/>
          </p:cNvSpPr>
          <p:nvPr>
            <p:ph type="sldNum" sz="quarter" idx="12"/>
          </p:nvPr>
        </p:nvSpPr>
        <p:spPr/>
        <p:txBody>
          <a:bodyPr/>
          <a:lstStyle>
            <a:lvl1pPr>
              <a:defRPr/>
            </a:lvl1pPr>
          </a:lstStyle>
          <a:p>
            <a:pPr>
              <a:defRPr/>
            </a:pPr>
            <a:fld id="{840AEB40-8053-4DC6-8DA3-A5C31491D4E0}"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39889703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2446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Full Picture">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159885" y="362495"/>
            <a:ext cx="11872231" cy="5543958"/>
          </a:xfrm>
        </p:spPr>
        <p:txBody>
          <a:bodyPr rtlCol="0">
            <a:normAutofit/>
          </a:bodyPr>
          <a:lstStyle>
            <a:lvl1pPr marL="0" indent="0">
              <a:buNone/>
              <a:defRPr sz="2880">
                <a:solidFill>
                  <a:schemeClr val="tx1">
                    <a:lumMod val="85000"/>
                  </a:schemeClr>
                </a:solidFill>
              </a:defRPr>
            </a:lvl1pPr>
            <a:lvl2pPr marL="411480" indent="0">
              <a:buNone/>
              <a:defRPr sz="2520"/>
            </a:lvl2pPr>
            <a:lvl3pPr marL="822960" indent="0">
              <a:buNone/>
              <a:defRPr sz="2160"/>
            </a:lvl3pPr>
            <a:lvl4pPr marL="1234440" indent="0">
              <a:buNone/>
              <a:defRPr sz="1800"/>
            </a:lvl4pPr>
            <a:lvl5pPr marL="1645920" indent="0">
              <a:buNone/>
              <a:defRPr sz="1800"/>
            </a:lvl5pPr>
            <a:lvl6pPr marL="2057400" indent="0">
              <a:buNone/>
              <a:defRPr sz="1800"/>
            </a:lvl6pPr>
            <a:lvl7pPr marL="2468880" indent="0">
              <a:buNone/>
              <a:defRPr sz="1800"/>
            </a:lvl7pPr>
            <a:lvl8pPr marL="2880360" indent="0">
              <a:buNone/>
              <a:defRPr sz="1800"/>
            </a:lvl8pPr>
            <a:lvl9pPr marL="3291840" indent="0">
              <a:buNone/>
              <a:defRPr sz="1800"/>
            </a:lvl9pPr>
          </a:lstStyle>
          <a:p>
            <a:pPr lvl="0"/>
            <a:r>
              <a:rPr lang="en-US" noProof="0"/>
              <a:t>Click icon to add picture</a:t>
            </a:r>
            <a:endParaRPr lang="en-US" noProof="0" dirty="0"/>
          </a:p>
        </p:txBody>
      </p:sp>
      <p:sp>
        <p:nvSpPr>
          <p:cNvPr id="4" name="Date Placeholder 3">
            <a:extLst>
              <a:ext uri="{FF2B5EF4-FFF2-40B4-BE49-F238E27FC236}">
                <a16:creationId xmlns:a16="http://schemas.microsoft.com/office/drawing/2014/main" id="{E79DE157-3370-468B-B605-281182D14E3B}"/>
              </a:ext>
            </a:extLst>
          </p:cNvPr>
          <p:cNvSpPr>
            <a:spLocks noGrp="1"/>
          </p:cNvSpPr>
          <p:nvPr>
            <p:ph type="dt" sz="half" idx="10"/>
          </p:nvPr>
        </p:nvSpPr>
        <p:spPr/>
        <p:txBody>
          <a:bodyPr/>
          <a:lstStyle>
            <a:lvl1pPr>
              <a:defRPr/>
            </a:lvl1pPr>
          </a:lstStyle>
          <a:p>
            <a:pPr>
              <a:defRPr/>
            </a:pPr>
            <a:fld id="{0C45D956-635A-41A7-B8DE-2145A7BBCD6B}"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5" name="Footer Placeholder 4">
            <a:extLst>
              <a:ext uri="{FF2B5EF4-FFF2-40B4-BE49-F238E27FC236}">
                <a16:creationId xmlns:a16="http://schemas.microsoft.com/office/drawing/2014/main" id="{0223EBE0-EB87-41E1-B0E6-99F61F27BF38}"/>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6" name="Slide Number Placeholder 5">
            <a:extLst>
              <a:ext uri="{FF2B5EF4-FFF2-40B4-BE49-F238E27FC236}">
                <a16:creationId xmlns:a16="http://schemas.microsoft.com/office/drawing/2014/main" id="{F87BA43D-536B-4F4B-83AC-5B72A39F39E4}"/>
              </a:ext>
            </a:extLst>
          </p:cNvPr>
          <p:cNvSpPr>
            <a:spLocks noGrp="1"/>
          </p:cNvSpPr>
          <p:nvPr>
            <p:ph type="sldNum" sz="quarter" idx="12"/>
          </p:nvPr>
        </p:nvSpPr>
        <p:spPr/>
        <p:txBody>
          <a:bodyPr/>
          <a:lstStyle>
            <a:lvl1pPr>
              <a:defRPr/>
            </a:lvl1pPr>
          </a:lstStyle>
          <a:p>
            <a:pPr>
              <a:defRPr/>
            </a:pPr>
            <a:fld id="{4E2D2FE4-34D3-4268-B08C-03730C958509}"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1766915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288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6"/>
            <a:ext cx="10515600" cy="3379735"/>
          </a:xfrm>
        </p:spPr>
        <p:txBody>
          <a:bodyPr rtlCol="0">
            <a:normAutofit/>
          </a:bodyPr>
          <a:lstStyle>
            <a:lvl1pPr marL="0" indent="0">
              <a:buNone/>
              <a:defRPr sz="2880">
                <a:solidFill>
                  <a:schemeClr val="tx1">
                    <a:lumMod val="85000"/>
                  </a:schemeClr>
                </a:solidFill>
              </a:defRPr>
            </a:lvl1pPr>
            <a:lvl2pPr marL="411480" indent="0">
              <a:buNone/>
              <a:defRPr sz="2520"/>
            </a:lvl2pPr>
            <a:lvl3pPr marL="822960" indent="0">
              <a:buNone/>
              <a:defRPr sz="2160"/>
            </a:lvl3pPr>
            <a:lvl4pPr marL="1234440" indent="0">
              <a:buNone/>
              <a:defRPr sz="1800"/>
            </a:lvl4pPr>
            <a:lvl5pPr marL="1645920" indent="0">
              <a:buNone/>
              <a:defRPr sz="1800"/>
            </a:lvl5pPr>
            <a:lvl6pPr marL="2057400" indent="0">
              <a:buNone/>
              <a:defRPr sz="1800"/>
            </a:lvl6pPr>
            <a:lvl7pPr marL="2468880" indent="0">
              <a:buNone/>
              <a:defRPr sz="1800"/>
            </a:lvl7pPr>
            <a:lvl8pPr marL="2880360" indent="0">
              <a:buNone/>
              <a:defRPr sz="1800"/>
            </a:lvl8pPr>
            <a:lvl9pPr marL="3291840" indent="0">
              <a:buNone/>
              <a:defRPr sz="18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839789" y="5186517"/>
            <a:ext cx="10514012" cy="682472"/>
          </a:xfrm>
        </p:spPr>
        <p:txBody>
          <a:bodyPr/>
          <a:lstStyle>
            <a:lvl1pPr marL="0" indent="0">
              <a:buNone/>
              <a:defRPr sz="1440">
                <a:solidFill>
                  <a:schemeClr val="bg1"/>
                </a:solidFill>
              </a:defRPr>
            </a:lvl1pPr>
            <a:lvl2pPr marL="411480" indent="0">
              <a:buNone/>
              <a:defRPr sz="1260"/>
            </a:lvl2pPr>
            <a:lvl3pPr marL="822960" indent="0">
              <a:buNone/>
              <a:defRPr sz="1080"/>
            </a:lvl3pPr>
            <a:lvl4pPr marL="1234440" indent="0">
              <a:buNone/>
              <a:defRPr sz="900"/>
            </a:lvl4pPr>
            <a:lvl5pPr marL="1645920" indent="0">
              <a:buNone/>
              <a:defRPr sz="900"/>
            </a:lvl5pPr>
            <a:lvl6pPr marL="2057400" indent="0">
              <a:buNone/>
              <a:defRPr sz="900"/>
            </a:lvl6pPr>
            <a:lvl7pPr marL="2468880" indent="0">
              <a:buNone/>
              <a:defRPr sz="900"/>
            </a:lvl7pPr>
            <a:lvl8pPr marL="2880360" indent="0">
              <a:buNone/>
              <a:defRPr sz="900"/>
            </a:lvl8pPr>
            <a:lvl9pPr marL="329184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21CE3AD6-E495-45EE-8ED2-C674EECD1E32}"/>
              </a:ext>
            </a:extLst>
          </p:cNvPr>
          <p:cNvSpPr>
            <a:spLocks noGrp="1"/>
          </p:cNvSpPr>
          <p:nvPr>
            <p:ph type="dt" sz="half" idx="10"/>
          </p:nvPr>
        </p:nvSpPr>
        <p:spPr/>
        <p:txBody>
          <a:bodyPr/>
          <a:lstStyle>
            <a:lvl1pPr>
              <a:defRPr/>
            </a:lvl1pPr>
          </a:lstStyle>
          <a:p>
            <a:pPr>
              <a:defRPr/>
            </a:pPr>
            <a:fld id="{CE3E1BC6-4B9B-44BC-8929-F84E88BD6DAF}"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6" name="Footer Placeholder 4">
            <a:extLst>
              <a:ext uri="{FF2B5EF4-FFF2-40B4-BE49-F238E27FC236}">
                <a16:creationId xmlns:a16="http://schemas.microsoft.com/office/drawing/2014/main" id="{5C768AC4-2B0B-4527-BD5E-2EA2B84E7EE3}"/>
              </a:ext>
            </a:extLst>
          </p:cNvPr>
          <p:cNvSpPr>
            <a:spLocks noGrp="1"/>
          </p:cNvSpPr>
          <p:nvPr>
            <p:ph type="ftr" sz="quarter" idx="11"/>
          </p:nvPr>
        </p:nvSpPr>
        <p:spPr/>
        <p:txBody>
          <a:bodyPr/>
          <a:lstStyle>
            <a:lvl1pPr>
              <a:defRPr/>
            </a:lvl1pPr>
          </a:lstStyle>
          <a:p>
            <a:pPr>
              <a:defRPr/>
            </a:pPr>
            <a:endParaRPr lang="en-US">
              <a:solidFill>
                <a:prstClr val="white">
                  <a:lumMod val="85000"/>
                </a:prstClr>
              </a:solidFill>
            </a:endParaRPr>
          </a:p>
        </p:txBody>
      </p:sp>
      <p:sp>
        <p:nvSpPr>
          <p:cNvPr id="7" name="Slide Number Placeholder 5">
            <a:extLst>
              <a:ext uri="{FF2B5EF4-FFF2-40B4-BE49-F238E27FC236}">
                <a16:creationId xmlns:a16="http://schemas.microsoft.com/office/drawing/2014/main" id="{ACB7E77C-158D-4E49-AACC-EC6ACA373A8A}"/>
              </a:ext>
            </a:extLst>
          </p:cNvPr>
          <p:cNvSpPr>
            <a:spLocks noGrp="1"/>
          </p:cNvSpPr>
          <p:nvPr>
            <p:ph type="sldNum" sz="quarter" idx="12"/>
          </p:nvPr>
        </p:nvSpPr>
        <p:spPr/>
        <p:txBody>
          <a:bodyPr/>
          <a:lstStyle>
            <a:lvl1pPr>
              <a:defRPr/>
            </a:lvl1pPr>
          </a:lstStyle>
          <a:p>
            <a:pPr>
              <a:defRPr/>
            </a:pPr>
            <a:fld id="{B02B1444-8B0D-4D1C-AD45-36A9A72CB0DA}"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1729845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5" Type="http://schemas.openxmlformats.org/officeDocument/2006/relationships/slideLayout" Target="../slideLayouts/slideLayout26.xml"/><Relationship Id="rId10" Type="http://schemas.openxmlformats.org/officeDocument/2006/relationships/theme" Target="../theme/theme2.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23"/>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C76D5932-C0F5-4E52-BCB8-7388CEF6CA5B}"/>
              </a:ext>
            </a:extLst>
          </p:cNvPr>
          <p:cNvSpPr>
            <a:spLocks noGrp="1"/>
          </p:cNvSpPr>
          <p:nvPr>
            <p:ph type="title"/>
          </p:nvPr>
        </p:nvSpPr>
        <p:spPr bwMode="auto">
          <a:xfrm>
            <a:off x="838200" y="365760"/>
            <a:ext cx="10515600" cy="1325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36C9C578-838E-47A6-94C1-9F439827294F}"/>
              </a:ext>
            </a:extLst>
          </p:cNvPr>
          <p:cNvSpPr>
            <a:spLocks noGrp="1"/>
          </p:cNvSpPr>
          <p:nvPr>
            <p:ph type="body" idx="1"/>
          </p:nvPr>
        </p:nvSpPr>
        <p:spPr bwMode="auto">
          <a:xfrm>
            <a:off x="1119717" y="1824990"/>
            <a:ext cx="10234083" cy="4352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031927A4-AE2B-4D13-9377-0BFEEB7B7E10}"/>
              </a:ext>
            </a:extLst>
          </p:cNvPr>
          <p:cNvSpPr>
            <a:spLocks noGrp="1"/>
          </p:cNvSpPr>
          <p:nvPr>
            <p:ph type="dt" sz="half" idx="2"/>
          </p:nvPr>
        </p:nvSpPr>
        <p:spPr>
          <a:xfrm>
            <a:off x="4320118" y="6356986"/>
            <a:ext cx="1587500" cy="363854"/>
          </a:xfrm>
          <a:prstGeom prst="rect">
            <a:avLst/>
          </a:prstGeom>
        </p:spPr>
        <p:txBody>
          <a:bodyPr vert="horz" lIns="91440" tIns="45720" rIns="91440" bIns="45720" rtlCol="0" anchor="ctr"/>
          <a:lstStyle>
            <a:lvl1pPr algn="l" defTabSz="427939" eaLnBrk="1" fontAlgn="auto" hangingPunct="1">
              <a:spcBef>
                <a:spcPts val="0"/>
              </a:spcBef>
              <a:spcAft>
                <a:spcPts val="0"/>
              </a:spcAft>
              <a:defRPr sz="1080">
                <a:solidFill>
                  <a:schemeClr val="tx1">
                    <a:lumMod val="85000"/>
                  </a:schemeClr>
                </a:solidFill>
                <a:latin typeface="+mn-lt"/>
              </a:defRPr>
            </a:lvl1pPr>
          </a:lstStyle>
          <a:p>
            <a:pPr>
              <a:defRPr/>
            </a:pPr>
            <a:fld id="{D35415E3-39A2-4ABA-B372-9D548CC84581}" type="datetimeFigureOut">
              <a:rPr lang="en-US" smtClean="0">
                <a:solidFill>
                  <a:prstClr val="white">
                    <a:lumMod val="85000"/>
                  </a:prstClr>
                </a:solidFill>
              </a:rPr>
              <a:pPr>
                <a:defRPr/>
              </a:pPr>
              <a:t>8/16/2023</a:t>
            </a:fld>
            <a:endParaRPr lang="en-US" dirty="0">
              <a:solidFill>
                <a:prstClr val="white">
                  <a:lumMod val="85000"/>
                </a:prstClr>
              </a:solidFill>
            </a:endParaRPr>
          </a:p>
        </p:txBody>
      </p:sp>
      <p:sp>
        <p:nvSpPr>
          <p:cNvPr id="5" name="Footer Placeholder 4">
            <a:extLst>
              <a:ext uri="{FF2B5EF4-FFF2-40B4-BE49-F238E27FC236}">
                <a16:creationId xmlns:a16="http://schemas.microsoft.com/office/drawing/2014/main" id="{898FAD8A-C277-423E-9BB4-8A1D30D44127}"/>
              </a:ext>
            </a:extLst>
          </p:cNvPr>
          <p:cNvSpPr>
            <a:spLocks noGrp="1"/>
          </p:cNvSpPr>
          <p:nvPr>
            <p:ph type="ftr" sz="quarter" idx="3"/>
          </p:nvPr>
        </p:nvSpPr>
        <p:spPr>
          <a:xfrm>
            <a:off x="6096000" y="6356986"/>
            <a:ext cx="4114800" cy="363854"/>
          </a:xfrm>
          <a:prstGeom prst="rect">
            <a:avLst/>
          </a:prstGeom>
        </p:spPr>
        <p:txBody>
          <a:bodyPr vert="horz" lIns="91440" tIns="45720" rIns="91440" bIns="45720" rtlCol="0" anchor="ctr"/>
          <a:lstStyle>
            <a:lvl1pPr algn="ctr" defTabSz="427939" eaLnBrk="1" fontAlgn="auto" hangingPunct="1">
              <a:spcBef>
                <a:spcPts val="0"/>
              </a:spcBef>
              <a:spcAft>
                <a:spcPts val="0"/>
              </a:spcAft>
              <a:defRPr sz="1080">
                <a:solidFill>
                  <a:schemeClr val="tx1">
                    <a:lumMod val="85000"/>
                  </a:schemeClr>
                </a:solidFill>
                <a:latin typeface="+mn-lt"/>
              </a:defRPr>
            </a:lvl1pPr>
          </a:lstStyle>
          <a:p>
            <a:pPr>
              <a:defRPr/>
            </a:pPr>
            <a:endParaRPr lang="en-US">
              <a:solidFill>
                <a:prstClr val="white">
                  <a:lumMod val="85000"/>
                </a:prstClr>
              </a:solidFill>
            </a:endParaRPr>
          </a:p>
        </p:txBody>
      </p:sp>
      <p:sp>
        <p:nvSpPr>
          <p:cNvPr id="6" name="Slide Number Placeholder 5">
            <a:extLst>
              <a:ext uri="{FF2B5EF4-FFF2-40B4-BE49-F238E27FC236}">
                <a16:creationId xmlns:a16="http://schemas.microsoft.com/office/drawing/2014/main" id="{49BF435B-5CC8-4EE9-8256-5F34DDA7F940}"/>
              </a:ext>
            </a:extLst>
          </p:cNvPr>
          <p:cNvSpPr>
            <a:spLocks noGrp="1"/>
          </p:cNvSpPr>
          <p:nvPr>
            <p:ph type="sldNum" sz="quarter" idx="4"/>
          </p:nvPr>
        </p:nvSpPr>
        <p:spPr>
          <a:xfrm>
            <a:off x="10399184" y="6356986"/>
            <a:ext cx="954616" cy="363854"/>
          </a:xfrm>
          <a:prstGeom prst="rect">
            <a:avLst/>
          </a:prstGeom>
        </p:spPr>
        <p:txBody>
          <a:bodyPr vert="horz" lIns="91440" tIns="45720" rIns="91440" bIns="45720" rtlCol="0" anchor="ctr"/>
          <a:lstStyle>
            <a:lvl1pPr algn="r" defTabSz="427939" eaLnBrk="1" fontAlgn="auto" hangingPunct="1">
              <a:spcBef>
                <a:spcPts val="0"/>
              </a:spcBef>
              <a:spcAft>
                <a:spcPts val="0"/>
              </a:spcAft>
              <a:defRPr sz="1080">
                <a:solidFill>
                  <a:schemeClr val="tx1">
                    <a:lumMod val="85000"/>
                  </a:schemeClr>
                </a:solidFill>
                <a:latin typeface="+mn-lt"/>
              </a:defRPr>
            </a:lvl1pPr>
          </a:lstStyle>
          <a:p>
            <a:pPr>
              <a:defRPr/>
            </a:pPr>
            <a:fld id="{15738673-5A64-4BE5-BB54-00BB9704DBF7}" type="slidenum">
              <a:rPr lang="en-US" smtClean="0">
                <a:solidFill>
                  <a:prstClr val="white">
                    <a:lumMod val="85000"/>
                  </a:prstClr>
                </a:solidFill>
              </a:rPr>
              <a:pPr>
                <a:defRPr/>
              </a:pPr>
              <a:t>‹#›</a:t>
            </a:fld>
            <a:endParaRPr lang="en-US" dirty="0">
              <a:solidFill>
                <a:prstClr val="white">
                  <a:lumMod val="85000"/>
                </a:prstClr>
              </a:solidFill>
            </a:endParaRPr>
          </a:p>
        </p:txBody>
      </p:sp>
    </p:spTree>
    <p:extLst>
      <p:ext uri="{BB962C8B-B14F-4D97-AF65-F5344CB8AC3E}">
        <p14:creationId xmlns:p14="http://schemas.microsoft.com/office/powerpoint/2010/main" val="198558169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txStyles>
    <p:titleStyle>
      <a:lvl1pPr algn="l" defTabSz="822960" rtl="0" eaLnBrk="0" fontAlgn="base" hangingPunct="0">
        <a:lnSpc>
          <a:spcPct val="90000"/>
        </a:lnSpc>
        <a:spcBef>
          <a:spcPct val="0"/>
        </a:spcBef>
        <a:spcAft>
          <a:spcPct val="0"/>
        </a:spcAft>
        <a:defRPr sz="5280" kern="1200">
          <a:solidFill>
            <a:srgbClr val="6F6F6F"/>
          </a:solidFill>
          <a:latin typeface="+mj-lt"/>
          <a:ea typeface="+mj-ea"/>
          <a:cs typeface="+mj-cs"/>
        </a:defRPr>
      </a:lvl1pPr>
      <a:lvl2pPr algn="l" defTabSz="822960" rtl="0" eaLnBrk="0" fontAlgn="base" hangingPunct="0">
        <a:lnSpc>
          <a:spcPct val="90000"/>
        </a:lnSpc>
        <a:spcBef>
          <a:spcPct val="0"/>
        </a:spcBef>
        <a:spcAft>
          <a:spcPct val="0"/>
        </a:spcAft>
        <a:defRPr sz="5280">
          <a:solidFill>
            <a:srgbClr val="6F6F6F"/>
          </a:solidFill>
          <a:latin typeface="Arial" charset="0"/>
        </a:defRPr>
      </a:lvl2pPr>
      <a:lvl3pPr algn="l" defTabSz="822960" rtl="0" eaLnBrk="0" fontAlgn="base" hangingPunct="0">
        <a:lnSpc>
          <a:spcPct val="90000"/>
        </a:lnSpc>
        <a:spcBef>
          <a:spcPct val="0"/>
        </a:spcBef>
        <a:spcAft>
          <a:spcPct val="0"/>
        </a:spcAft>
        <a:defRPr sz="5280">
          <a:solidFill>
            <a:srgbClr val="6F6F6F"/>
          </a:solidFill>
          <a:latin typeface="Arial" charset="0"/>
        </a:defRPr>
      </a:lvl3pPr>
      <a:lvl4pPr algn="l" defTabSz="822960" rtl="0" eaLnBrk="0" fontAlgn="base" hangingPunct="0">
        <a:lnSpc>
          <a:spcPct val="90000"/>
        </a:lnSpc>
        <a:spcBef>
          <a:spcPct val="0"/>
        </a:spcBef>
        <a:spcAft>
          <a:spcPct val="0"/>
        </a:spcAft>
        <a:defRPr sz="5280">
          <a:solidFill>
            <a:srgbClr val="6F6F6F"/>
          </a:solidFill>
          <a:latin typeface="Arial" charset="0"/>
        </a:defRPr>
      </a:lvl4pPr>
      <a:lvl5pPr algn="l" defTabSz="822960" rtl="0" eaLnBrk="0" fontAlgn="base" hangingPunct="0">
        <a:lnSpc>
          <a:spcPct val="90000"/>
        </a:lnSpc>
        <a:spcBef>
          <a:spcPct val="0"/>
        </a:spcBef>
        <a:spcAft>
          <a:spcPct val="0"/>
        </a:spcAft>
        <a:defRPr sz="5280">
          <a:solidFill>
            <a:srgbClr val="6F6F6F"/>
          </a:solidFill>
          <a:latin typeface="Arial" charset="0"/>
        </a:defRPr>
      </a:lvl5pPr>
      <a:lvl6pPr marL="548640" algn="l" defTabSz="822960" rtl="0" fontAlgn="base">
        <a:lnSpc>
          <a:spcPct val="90000"/>
        </a:lnSpc>
        <a:spcBef>
          <a:spcPct val="0"/>
        </a:spcBef>
        <a:spcAft>
          <a:spcPct val="0"/>
        </a:spcAft>
        <a:defRPr sz="5280">
          <a:solidFill>
            <a:srgbClr val="6F6F6F"/>
          </a:solidFill>
          <a:latin typeface="Arial" charset="0"/>
        </a:defRPr>
      </a:lvl6pPr>
      <a:lvl7pPr marL="1097280" algn="l" defTabSz="822960" rtl="0" fontAlgn="base">
        <a:lnSpc>
          <a:spcPct val="90000"/>
        </a:lnSpc>
        <a:spcBef>
          <a:spcPct val="0"/>
        </a:spcBef>
        <a:spcAft>
          <a:spcPct val="0"/>
        </a:spcAft>
        <a:defRPr sz="5280">
          <a:solidFill>
            <a:srgbClr val="6F6F6F"/>
          </a:solidFill>
          <a:latin typeface="Arial" charset="0"/>
        </a:defRPr>
      </a:lvl7pPr>
      <a:lvl8pPr marL="1645920" algn="l" defTabSz="822960" rtl="0" fontAlgn="base">
        <a:lnSpc>
          <a:spcPct val="90000"/>
        </a:lnSpc>
        <a:spcBef>
          <a:spcPct val="0"/>
        </a:spcBef>
        <a:spcAft>
          <a:spcPct val="0"/>
        </a:spcAft>
        <a:defRPr sz="5280">
          <a:solidFill>
            <a:srgbClr val="6F6F6F"/>
          </a:solidFill>
          <a:latin typeface="Arial" charset="0"/>
        </a:defRPr>
      </a:lvl8pPr>
      <a:lvl9pPr marL="2194560" algn="l" defTabSz="822960" rtl="0" fontAlgn="base">
        <a:lnSpc>
          <a:spcPct val="90000"/>
        </a:lnSpc>
        <a:spcBef>
          <a:spcPct val="0"/>
        </a:spcBef>
        <a:spcAft>
          <a:spcPct val="0"/>
        </a:spcAft>
        <a:defRPr sz="5280">
          <a:solidFill>
            <a:srgbClr val="6F6F6F"/>
          </a:solidFill>
          <a:latin typeface="Arial" charset="0"/>
        </a:defRPr>
      </a:lvl9pPr>
    </p:titleStyle>
    <p:bodyStyle>
      <a:lvl1pPr marL="205740" indent="-205740" algn="l" defTabSz="822960" rtl="0" eaLnBrk="0" fontAlgn="base" hangingPunct="0">
        <a:lnSpc>
          <a:spcPct val="90000"/>
        </a:lnSpc>
        <a:spcBef>
          <a:spcPts val="900"/>
        </a:spcBef>
        <a:spcAft>
          <a:spcPct val="0"/>
        </a:spcAft>
        <a:buFont typeface="Arial" panose="020B0604020202020204" pitchFamily="34" charset="0"/>
        <a:buChar char="•"/>
        <a:defRPr sz="3840" kern="1200">
          <a:solidFill>
            <a:schemeClr val="bg1"/>
          </a:solidFill>
          <a:latin typeface="+mn-lt"/>
          <a:ea typeface="+mn-ea"/>
          <a:cs typeface="+mn-cs"/>
        </a:defRPr>
      </a:lvl1pPr>
      <a:lvl2pPr marL="617220" indent="-205740" algn="l" defTabSz="822960" rtl="0" eaLnBrk="0" fontAlgn="base" hangingPunct="0">
        <a:lnSpc>
          <a:spcPct val="90000"/>
        </a:lnSpc>
        <a:spcBef>
          <a:spcPts val="450"/>
        </a:spcBef>
        <a:spcAft>
          <a:spcPct val="0"/>
        </a:spcAft>
        <a:buFont typeface="Arial" panose="020B0604020202020204" pitchFamily="34" charset="0"/>
        <a:buChar char="•"/>
        <a:defRPr sz="3360" kern="1200">
          <a:solidFill>
            <a:schemeClr val="bg1"/>
          </a:solidFill>
          <a:latin typeface="+mn-lt"/>
          <a:ea typeface="+mn-ea"/>
          <a:cs typeface="+mn-cs"/>
        </a:defRPr>
      </a:lvl2pPr>
      <a:lvl3pPr marL="1028700" indent="-205740" algn="l" defTabSz="822960" rtl="0" eaLnBrk="0" fontAlgn="base" hangingPunct="0">
        <a:lnSpc>
          <a:spcPct val="90000"/>
        </a:lnSpc>
        <a:spcBef>
          <a:spcPts val="450"/>
        </a:spcBef>
        <a:spcAft>
          <a:spcPct val="0"/>
        </a:spcAft>
        <a:buFont typeface="Arial" panose="020B0604020202020204" pitchFamily="34" charset="0"/>
        <a:buChar char="•"/>
        <a:defRPr sz="2880" kern="1200">
          <a:solidFill>
            <a:schemeClr val="bg1"/>
          </a:solidFill>
          <a:latin typeface="+mn-lt"/>
          <a:ea typeface="+mn-ea"/>
          <a:cs typeface="+mn-cs"/>
        </a:defRPr>
      </a:lvl3pPr>
      <a:lvl4pPr marL="1440180" indent="-205740" algn="l" defTabSz="822960" rtl="0" eaLnBrk="0" fontAlgn="base" hangingPunct="0">
        <a:lnSpc>
          <a:spcPct val="90000"/>
        </a:lnSpc>
        <a:spcBef>
          <a:spcPts val="450"/>
        </a:spcBef>
        <a:spcAft>
          <a:spcPct val="0"/>
        </a:spcAft>
        <a:buFont typeface="Arial" panose="020B0604020202020204" pitchFamily="34" charset="0"/>
        <a:buChar char="•"/>
        <a:defRPr sz="2400" kern="1200">
          <a:solidFill>
            <a:schemeClr val="bg1"/>
          </a:solidFill>
          <a:latin typeface="+mn-lt"/>
          <a:ea typeface="+mn-ea"/>
          <a:cs typeface="+mn-cs"/>
        </a:defRPr>
      </a:lvl4pPr>
      <a:lvl5pPr marL="1851660" indent="-205740" algn="l" defTabSz="822960" rtl="0" eaLnBrk="0" fontAlgn="base" hangingPunct="0">
        <a:lnSpc>
          <a:spcPct val="90000"/>
        </a:lnSpc>
        <a:spcBef>
          <a:spcPts val="450"/>
        </a:spcBef>
        <a:spcAft>
          <a:spcPct val="0"/>
        </a:spcAft>
        <a:buFont typeface="Arial" panose="020B0604020202020204" pitchFamily="34" charset="0"/>
        <a:buChar char="•"/>
        <a:defRPr sz="1920" kern="1200">
          <a:solidFill>
            <a:schemeClr val="bg1"/>
          </a:solidFill>
          <a:latin typeface="+mn-lt"/>
          <a:ea typeface="+mn-ea"/>
          <a:cs typeface="+mn-cs"/>
        </a:defRPr>
      </a:lvl5pPr>
      <a:lvl6pPr marL="226314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6pPr>
      <a:lvl7pPr marL="267462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7pPr>
      <a:lvl8pPr marL="308610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8pPr>
      <a:lvl9pPr marL="349758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9pPr>
    </p:bodyStyle>
    <p:otherStyle>
      <a:defPPr>
        <a:defRPr lang="en-US"/>
      </a:defPPr>
      <a:lvl1pPr marL="0" algn="l" defTabSz="822960" rtl="0" eaLnBrk="1" latinLnBrk="0" hangingPunct="1">
        <a:defRPr sz="1620" kern="1200">
          <a:solidFill>
            <a:schemeClr val="tx1"/>
          </a:solidFill>
          <a:latin typeface="+mn-lt"/>
          <a:ea typeface="+mn-ea"/>
          <a:cs typeface="+mn-cs"/>
        </a:defRPr>
      </a:lvl1pPr>
      <a:lvl2pPr marL="411480" algn="l" defTabSz="822960" rtl="0" eaLnBrk="1" latinLnBrk="0" hangingPunct="1">
        <a:defRPr sz="1620" kern="1200">
          <a:solidFill>
            <a:schemeClr val="tx1"/>
          </a:solidFill>
          <a:latin typeface="+mn-lt"/>
          <a:ea typeface="+mn-ea"/>
          <a:cs typeface="+mn-cs"/>
        </a:defRPr>
      </a:lvl2pPr>
      <a:lvl3pPr marL="822960" algn="l" defTabSz="822960" rtl="0" eaLnBrk="1" latinLnBrk="0" hangingPunct="1">
        <a:defRPr sz="1620" kern="1200">
          <a:solidFill>
            <a:schemeClr val="tx1"/>
          </a:solidFill>
          <a:latin typeface="+mn-lt"/>
          <a:ea typeface="+mn-ea"/>
          <a:cs typeface="+mn-cs"/>
        </a:defRPr>
      </a:lvl3pPr>
      <a:lvl4pPr marL="1234440" algn="l" defTabSz="822960" rtl="0" eaLnBrk="1" latinLnBrk="0" hangingPunct="1">
        <a:defRPr sz="1620" kern="1200">
          <a:solidFill>
            <a:schemeClr val="tx1"/>
          </a:solidFill>
          <a:latin typeface="+mn-lt"/>
          <a:ea typeface="+mn-ea"/>
          <a:cs typeface="+mn-cs"/>
        </a:defRPr>
      </a:lvl4pPr>
      <a:lvl5pPr marL="1645920" algn="l" defTabSz="822960" rtl="0" eaLnBrk="1" latinLnBrk="0" hangingPunct="1">
        <a:defRPr sz="1620" kern="1200">
          <a:solidFill>
            <a:schemeClr val="tx1"/>
          </a:solidFill>
          <a:latin typeface="+mn-lt"/>
          <a:ea typeface="+mn-ea"/>
          <a:cs typeface="+mn-cs"/>
        </a:defRPr>
      </a:lvl5pPr>
      <a:lvl6pPr marL="2057400" algn="l" defTabSz="822960" rtl="0" eaLnBrk="1" latinLnBrk="0" hangingPunct="1">
        <a:defRPr sz="1620" kern="1200">
          <a:solidFill>
            <a:schemeClr val="tx1"/>
          </a:solidFill>
          <a:latin typeface="+mn-lt"/>
          <a:ea typeface="+mn-ea"/>
          <a:cs typeface="+mn-cs"/>
        </a:defRPr>
      </a:lvl6pPr>
      <a:lvl7pPr marL="2468880" algn="l" defTabSz="822960" rtl="0" eaLnBrk="1" latinLnBrk="0" hangingPunct="1">
        <a:defRPr sz="1620" kern="1200">
          <a:solidFill>
            <a:schemeClr val="tx1"/>
          </a:solidFill>
          <a:latin typeface="+mn-lt"/>
          <a:ea typeface="+mn-ea"/>
          <a:cs typeface="+mn-cs"/>
        </a:defRPr>
      </a:lvl7pPr>
      <a:lvl8pPr marL="2880360" algn="l" defTabSz="822960" rtl="0" eaLnBrk="1" latinLnBrk="0" hangingPunct="1">
        <a:defRPr sz="1620" kern="1200">
          <a:solidFill>
            <a:schemeClr val="tx1"/>
          </a:solidFill>
          <a:latin typeface="+mn-lt"/>
          <a:ea typeface="+mn-ea"/>
          <a:cs typeface="+mn-cs"/>
        </a:defRPr>
      </a:lvl8pPr>
      <a:lvl9pPr marL="3291840" algn="l" defTabSz="822960" rtl="0" eaLnBrk="1" latinLnBrk="0" hangingPunct="1">
        <a:defRPr sz="162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Tree>
    <p:extLst>
      <p:ext uri="{BB962C8B-B14F-4D97-AF65-F5344CB8AC3E}">
        <p14:creationId xmlns:p14="http://schemas.microsoft.com/office/powerpoint/2010/main" val="405674194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90" r:id="rId7"/>
    <p:sldLayoutId id="2147483691" r:id="rId8"/>
    <p:sldLayoutId id="2147483692" r:id="rId9"/>
  </p:sldLayoutIdLst>
  <p:txStyles>
    <p:titleStyle>
      <a:lvl1pPr algn="ctr" defTabSz="4572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4.xml"/><Relationship Id="rId4" Type="http://schemas.openxmlformats.org/officeDocument/2006/relationships/hyperlink" Target="https://www.youtube.com/watch?v=VP9Ei3Cm74g"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4.xml"/><Relationship Id="rId5" Type="http://schemas.openxmlformats.org/officeDocument/2006/relationships/image" Target="../media/image15.jp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A5FE9-8E49-475F-94A9-1A3BEF43FA13}"/>
              </a:ext>
            </a:extLst>
          </p:cNvPr>
          <p:cNvSpPr>
            <a:spLocks noGrp="1"/>
          </p:cNvSpPr>
          <p:nvPr>
            <p:ph type="ctrTitle"/>
          </p:nvPr>
        </p:nvSpPr>
        <p:spPr>
          <a:xfrm>
            <a:off x="1538344" y="1429436"/>
            <a:ext cx="9815455" cy="1641490"/>
          </a:xfrm>
        </p:spPr>
        <p:txBody>
          <a:bodyPr>
            <a:normAutofit fontScale="90000"/>
          </a:bodyPr>
          <a:lstStyle/>
          <a:p>
            <a:r>
              <a:rPr lang="en-CA" dirty="0">
                <a:latin typeface="Trebuchet MS" panose="020B0603020202020204" pitchFamily="34" charset="0"/>
              </a:rPr>
              <a:t>MGMT-6064</a:t>
            </a:r>
            <a:br>
              <a:rPr lang="en-CA" dirty="0">
                <a:latin typeface="Trebuchet MS" panose="020B0603020202020204" pitchFamily="34" charset="0"/>
              </a:rPr>
            </a:br>
            <a:r>
              <a:rPr lang="en-CA" dirty="0">
                <a:latin typeface="Trebuchet MS" panose="020B0603020202020204" pitchFamily="34" charset="0"/>
              </a:rPr>
              <a:t>PROJECT LEADERSHIP </a:t>
            </a:r>
            <a:br>
              <a:rPr lang="en-CA" dirty="0">
                <a:latin typeface="Trebuchet MS" panose="020B0603020202020204" pitchFamily="34" charset="0"/>
              </a:rPr>
            </a:br>
            <a:r>
              <a:rPr lang="en-CA" dirty="0">
                <a:latin typeface="Trebuchet MS" panose="020B0603020202020204" pitchFamily="34" charset="0"/>
              </a:rPr>
              <a:t>AND MANAGEMENT</a:t>
            </a:r>
            <a:br>
              <a:rPr lang="en-CA" dirty="0"/>
            </a:br>
            <a:endParaRPr lang="en-CA" dirty="0"/>
          </a:p>
        </p:txBody>
      </p:sp>
      <p:sp>
        <p:nvSpPr>
          <p:cNvPr id="3" name="Subtitle 2">
            <a:extLst>
              <a:ext uri="{FF2B5EF4-FFF2-40B4-BE49-F238E27FC236}">
                <a16:creationId xmlns:a16="http://schemas.microsoft.com/office/drawing/2014/main" id="{ABB62131-BE21-4F8E-8023-2D88FB724242}"/>
              </a:ext>
            </a:extLst>
          </p:cNvPr>
          <p:cNvSpPr>
            <a:spLocks noGrp="1"/>
          </p:cNvSpPr>
          <p:nvPr>
            <p:ph type="subTitle" idx="1"/>
          </p:nvPr>
        </p:nvSpPr>
        <p:spPr>
          <a:xfrm>
            <a:off x="2209799" y="4269878"/>
            <a:ext cx="9144000" cy="754025"/>
          </a:xfrm>
        </p:spPr>
        <p:txBody>
          <a:bodyPr>
            <a:noAutofit/>
          </a:bodyPr>
          <a:lstStyle/>
          <a:p>
            <a:r>
              <a:rPr lang="en-CA" sz="3200" dirty="0">
                <a:latin typeface="Trebuchet MS" panose="020B0603020202020204" pitchFamily="34" charset="0"/>
              </a:rPr>
              <a:t>Module 1: Course Introduction, </a:t>
            </a:r>
            <a:br>
              <a:rPr lang="en-CA" sz="3200" dirty="0">
                <a:latin typeface="Trebuchet MS" panose="020B0603020202020204" pitchFamily="34" charset="0"/>
              </a:rPr>
            </a:br>
            <a:r>
              <a:rPr lang="en-CA" sz="3200" dirty="0">
                <a:latin typeface="Trebuchet MS" panose="020B0603020202020204" pitchFamily="34" charset="0"/>
              </a:rPr>
              <a:t>Role of the Project Manager</a:t>
            </a:r>
          </a:p>
        </p:txBody>
      </p:sp>
    </p:spTree>
    <p:extLst>
      <p:ext uri="{BB962C8B-B14F-4D97-AF65-F5344CB8AC3E}">
        <p14:creationId xmlns:p14="http://schemas.microsoft.com/office/powerpoint/2010/main" val="17839795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8" name="Rectangle 8"/>
          <p:cNvSpPr>
            <a:spLocks noGrp="1" noChangeArrowheads="1"/>
          </p:cNvSpPr>
          <p:nvPr>
            <p:ph type="title"/>
          </p:nvPr>
        </p:nvSpPr>
        <p:spPr>
          <a:xfrm>
            <a:off x="2377440" y="311856"/>
            <a:ext cx="7790503" cy="797859"/>
          </a:xfrm>
        </p:spPr>
        <p:txBody>
          <a:bodyPr>
            <a:normAutofit/>
          </a:bodyPr>
          <a:lstStyle/>
          <a:p>
            <a:r>
              <a:rPr lang="en-US" sz="3600" dirty="0">
                <a:cs typeface="Arial" panose="020B0604020202020204" pitchFamily="34" charset="0"/>
              </a:rPr>
              <a:t>Expectations</a:t>
            </a:r>
            <a:endParaRPr lang="en-CA" sz="3600" dirty="0">
              <a:cs typeface="Arial" panose="020B0604020202020204" pitchFamily="34" charset="0"/>
            </a:endParaRPr>
          </a:p>
        </p:txBody>
      </p:sp>
      <p:sp>
        <p:nvSpPr>
          <p:cNvPr id="36867" name="Rectangle 6"/>
          <p:cNvSpPr>
            <a:spLocks noGrp="1" noChangeArrowheads="1"/>
          </p:cNvSpPr>
          <p:nvPr>
            <p:ph type="body" sz="quarter" idx="10"/>
          </p:nvPr>
        </p:nvSpPr>
        <p:spPr>
          <a:xfrm>
            <a:off x="419025" y="1170587"/>
            <a:ext cx="11353948" cy="5185764"/>
          </a:xfrm>
        </p:spPr>
        <p:txBody>
          <a:bodyPr/>
          <a:lstStyle/>
          <a:p>
            <a:pPr marL="457200" indent="-457200">
              <a:buFont typeface="Arial" panose="020B0604020202020204" pitchFamily="34" charset="0"/>
              <a:buChar char="•"/>
            </a:pPr>
            <a:r>
              <a:rPr lang="en-US" sz="3000" dirty="0">
                <a:cs typeface="Arial" panose="020B0604020202020204" pitchFamily="34" charset="0"/>
              </a:rPr>
              <a:t>RESPECT for each other and the Professor</a:t>
            </a:r>
          </a:p>
          <a:p>
            <a:pPr marL="457200" indent="-457200">
              <a:buFont typeface="Arial" panose="020B0604020202020204" pitchFamily="34" charset="0"/>
              <a:buChar char="•"/>
            </a:pPr>
            <a:r>
              <a:rPr lang="en-US" sz="3000" dirty="0">
                <a:cs typeface="Arial" panose="020B0604020202020204" pitchFamily="34" charset="0"/>
              </a:rPr>
              <a:t>Work completed on time</a:t>
            </a:r>
          </a:p>
          <a:p>
            <a:pPr marL="457200" indent="-457200">
              <a:buFont typeface="Arial" panose="020B0604020202020204" pitchFamily="34" charset="0"/>
              <a:buChar char="•"/>
            </a:pPr>
            <a:r>
              <a:rPr lang="en-US" sz="3000" dirty="0">
                <a:cs typeface="Arial" panose="020B0604020202020204" pitchFamily="34" charset="0"/>
              </a:rPr>
              <a:t>Attending class punctually (for in-class sections)</a:t>
            </a:r>
          </a:p>
          <a:p>
            <a:pPr marL="457200" indent="-457200">
              <a:buFont typeface="Arial" panose="020B0604020202020204" pitchFamily="34" charset="0"/>
              <a:buChar char="•"/>
            </a:pPr>
            <a:r>
              <a:rPr lang="en-US" sz="3000" b="1" dirty="0">
                <a:solidFill>
                  <a:srgbClr val="E2231A"/>
                </a:solidFill>
                <a:cs typeface="Arial" panose="020B0604020202020204" pitchFamily="34" charset="0"/>
              </a:rPr>
              <a:t>No plagiarism </a:t>
            </a:r>
            <a:r>
              <a:rPr lang="en-US" sz="3000" dirty="0">
                <a:cs typeface="Arial" panose="020B0604020202020204" pitchFamily="34" charset="0"/>
              </a:rPr>
              <a:t>- taking someone's words or ideas as if they were your own (if you paste text from any external source, it MUST be enclosed in quotation marks and cited properly!)</a:t>
            </a:r>
          </a:p>
          <a:p>
            <a:pPr marL="457200" indent="-457200">
              <a:buFont typeface="Arial" panose="020B0604020202020204" pitchFamily="34" charset="0"/>
              <a:buChar char="•"/>
            </a:pPr>
            <a:r>
              <a:rPr lang="en-US" sz="3000" dirty="0">
                <a:cs typeface="Arial" panose="020B0604020202020204" pitchFamily="34" charset="0"/>
              </a:rPr>
              <a:t>Use the resources/guidelines in FOL Content if you are not sure how to cite using APA format</a:t>
            </a:r>
          </a:p>
          <a:p>
            <a:pPr marL="457200" indent="-457200">
              <a:buFont typeface="Arial" panose="020B0604020202020204" pitchFamily="34" charset="0"/>
              <a:buChar char="•"/>
            </a:pPr>
            <a:r>
              <a:rPr lang="en-US" sz="3000" b="1" dirty="0">
                <a:solidFill>
                  <a:srgbClr val="E2231A"/>
                </a:solidFill>
                <a:cs typeface="Arial" panose="020B0604020202020204" pitchFamily="34" charset="0"/>
              </a:rPr>
              <a:t>No sharing your assignments with other students </a:t>
            </a:r>
            <a:br>
              <a:rPr lang="en-US" sz="3000" b="1" dirty="0">
                <a:solidFill>
                  <a:srgbClr val="E2231A"/>
                </a:solidFill>
                <a:cs typeface="Arial" panose="020B0604020202020204" pitchFamily="34" charset="0"/>
              </a:rPr>
            </a:br>
            <a:r>
              <a:rPr lang="en-US" sz="3000" b="1" dirty="0">
                <a:solidFill>
                  <a:srgbClr val="E2231A"/>
                </a:solidFill>
                <a:cs typeface="Arial" panose="020B0604020202020204" pitchFamily="34" charset="0"/>
              </a:rPr>
              <a:t>or groups</a:t>
            </a:r>
          </a:p>
        </p:txBody>
      </p:sp>
      <p:sp>
        <p:nvSpPr>
          <p:cNvPr id="36868" name="Slide Number Placeholder 4"/>
          <p:cNvSpPr>
            <a:spLocks noGrp="1"/>
          </p:cNvSpPr>
          <p:nvPr>
            <p:ph type="sldNum" sz="quarter" idx="4294967295"/>
          </p:nvPr>
        </p:nvSpPr>
        <p:spPr bwMode="auto">
          <a:xfrm>
            <a:off x="8534400" y="6356351"/>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defTabSz="457200" eaLnBrk="1" hangingPunct="1"/>
            <a:r>
              <a:rPr lang="en-US">
                <a:solidFill>
                  <a:prstClr val="white"/>
                </a:solidFill>
              </a:rPr>
              <a:t>1-</a:t>
            </a:r>
            <a:fld id="{63B8FF98-2694-4F46-85AE-E76BC7052323}" type="slidenum">
              <a:rPr lang="en-US">
                <a:solidFill>
                  <a:prstClr val="white"/>
                </a:solidFill>
              </a:rPr>
              <a:pPr defTabSz="457200" eaLnBrk="1" hangingPunct="1"/>
              <a:t>10</a:t>
            </a:fld>
            <a:endParaRPr lang="en-US">
              <a:solidFill>
                <a:prstClr val="white"/>
              </a:solidFill>
            </a:endParaRPr>
          </a:p>
        </p:txBody>
      </p:sp>
      <p:sp>
        <p:nvSpPr>
          <p:cNvPr id="36869"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6870" name="Rectangle 3"/>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6871"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6872"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Tree>
    <p:extLst>
      <p:ext uri="{BB962C8B-B14F-4D97-AF65-F5344CB8AC3E}">
        <p14:creationId xmlns:p14="http://schemas.microsoft.com/office/powerpoint/2010/main" val="40056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animEffect transition="in" filter="fade">
                                      <p:cBhvr>
                                        <p:cTn id="7" dur="500"/>
                                        <p:tgtEl>
                                          <p:spTgt spid="368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867">
                                            <p:txEl>
                                              <p:pRg st="1" end="1"/>
                                            </p:txEl>
                                          </p:spTgt>
                                        </p:tgtEl>
                                        <p:attrNameLst>
                                          <p:attrName>style.visibility</p:attrName>
                                        </p:attrNameLst>
                                      </p:cBhvr>
                                      <p:to>
                                        <p:strVal val="visible"/>
                                      </p:to>
                                    </p:set>
                                    <p:animEffect transition="in" filter="fade">
                                      <p:cBhvr>
                                        <p:cTn id="12" dur="500"/>
                                        <p:tgtEl>
                                          <p:spTgt spid="3686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6867">
                                            <p:txEl>
                                              <p:pRg st="2" end="2"/>
                                            </p:txEl>
                                          </p:spTgt>
                                        </p:tgtEl>
                                        <p:attrNameLst>
                                          <p:attrName>style.visibility</p:attrName>
                                        </p:attrNameLst>
                                      </p:cBhvr>
                                      <p:to>
                                        <p:strVal val="visible"/>
                                      </p:to>
                                    </p:set>
                                    <p:animEffect transition="in" filter="fade">
                                      <p:cBhvr>
                                        <p:cTn id="17" dur="500"/>
                                        <p:tgtEl>
                                          <p:spTgt spid="3686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867">
                                            <p:txEl>
                                              <p:pRg st="3" end="3"/>
                                            </p:txEl>
                                          </p:spTgt>
                                        </p:tgtEl>
                                        <p:attrNameLst>
                                          <p:attrName>style.visibility</p:attrName>
                                        </p:attrNameLst>
                                      </p:cBhvr>
                                      <p:to>
                                        <p:strVal val="visible"/>
                                      </p:to>
                                    </p:set>
                                    <p:animEffect transition="in" filter="fade">
                                      <p:cBhvr>
                                        <p:cTn id="22" dur="500"/>
                                        <p:tgtEl>
                                          <p:spTgt spid="3686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6867">
                                            <p:txEl>
                                              <p:pRg st="4" end="4"/>
                                            </p:txEl>
                                          </p:spTgt>
                                        </p:tgtEl>
                                        <p:attrNameLst>
                                          <p:attrName>style.visibility</p:attrName>
                                        </p:attrNameLst>
                                      </p:cBhvr>
                                      <p:to>
                                        <p:strVal val="visible"/>
                                      </p:to>
                                    </p:set>
                                    <p:animEffect transition="in" filter="fade">
                                      <p:cBhvr>
                                        <p:cTn id="27" dur="500"/>
                                        <p:tgtEl>
                                          <p:spTgt spid="3686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6867">
                                            <p:txEl>
                                              <p:pRg st="5" end="5"/>
                                            </p:txEl>
                                          </p:spTgt>
                                        </p:tgtEl>
                                        <p:attrNameLst>
                                          <p:attrName>style.visibility</p:attrName>
                                        </p:attrNameLst>
                                      </p:cBhvr>
                                      <p:to>
                                        <p:strVal val="visible"/>
                                      </p:to>
                                    </p:set>
                                    <p:animEffect transition="in" filter="fade">
                                      <p:cBhvr>
                                        <p:cTn id="32" dur="500"/>
                                        <p:tgtEl>
                                          <p:spTgt spid="3686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6" name="Rectangle 8"/>
          <p:cNvSpPr>
            <a:spLocks noGrp="1" noChangeArrowheads="1"/>
          </p:cNvSpPr>
          <p:nvPr>
            <p:ph type="title"/>
          </p:nvPr>
        </p:nvSpPr>
        <p:spPr>
          <a:xfrm>
            <a:off x="2656692" y="254395"/>
            <a:ext cx="6381023" cy="797859"/>
          </a:xfrm>
        </p:spPr>
        <p:txBody>
          <a:bodyPr>
            <a:normAutofit/>
          </a:bodyPr>
          <a:lstStyle/>
          <a:p>
            <a:r>
              <a:rPr lang="en-US" sz="3600" dirty="0">
                <a:cs typeface="Arial" panose="020B0604020202020204" pitchFamily="34" charset="0"/>
              </a:rPr>
              <a:t>Things to think about</a:t>
            </a:r>
            <a:endParaRPr lang="en-CA" sz="3600" dirty="0">
              <a:cs typeface="Arial" panose="020B0604020202020204" pitchFamily="34" charset="0"/>
            </a:endParaRPr>
          </a:p>
        </p:txBody>
      </p:sp>
      <p:sp>
        <p:nvSpPr>
          <p:cNvPr id="38915" name="Rectangle 6"/>
          <p:cNvSpPr>
            <a:spLocks noGrp="1" noChangeArrowheads="1"/>
          </p:cNvSpPr>
          <p:nvPr>
            <p:ph type="body" sz="quarter" idx="10"/>
          </p:nvPr>
        </p:nvSpPr>
        <p:spPr>
          <a:xfrm>
            <a:off x="386812" y="1184523"/>
            <a:ext cx="11607964" cy="5354389"/>
          </a:xfrm>
        </p:spPr>
        <p:txBody>
          <a:bodyPr/>
          <a:lstStyle/>
          <a:p>
            <a:pPr marL="457200" indent="-457200">
              <a:buFont typeface="Arial" panose="020B0604020202020204" pitchFamily="34" charset="0"/>
              <a:buChar char="•"/>
            </a:pPr>
            <a:r>
              <a:rPr lang="en-US" sz="3200" dirty="0">
                <a:cs typeface="Arial" panose="020B0604020202020204" pitchFamily="34" charset="0"/>
              </a:rPr>
              <a:t>Get someone to proofread your papers if your written </a:t>
            </a:r>
            <a:br>
              <a:rPr lang="en-US" sz="3200" dirty="0">
                <a:cs typeface="Arial" panose="020B0604020202020204" pitchFamily="34" charset="0"/>
              </a:rPr>
            </a:br>
            <a:r>
              <a:rPr lang="en-US" sz="3200" dirty="0">
                <a:cs typeface="Arial" panose="020B0604020202020204" pitchFamily="34" charset="0"/>
              </a:rPr>
              <a:t>English is weak (grades </a:t>
            </a:r>
            <a:r>
              <a:rPr lang="en-US" sz="3200" b="1" dirty="0">
                <a:cs typeface="Arial" panose="020B0604020202020204" pitchFamily="34" charset="0"/>
              </a:rPr>
              <a:t>will</a:t>
            </a:r>
            <a:r>
              <a:rPr lang="en-US" sz="3200" dirty="0">
                <a:cs typeface="Arial" panose="020B0604020202020204" pitchFamily="34" charset="0"/>
              </a:rPr>
              <a:t> </a:t>
            </a:r>
            <a:r>
              <a:rPr lang="en-US" sz="3200" b="1" dirty="0">
                <a:cs typeface="Arial" panose="020B0604020202020204" pitchFamily="34" charset="0"/>
              </a:rPr>
              <a:t>be</a:t>
            </a:r>
            <a:r>
              <a:rPr lang="en-US" sz="3200" dirty="0">
                <a:cs typeface="Arial" panose="020B0604020202020204" pitchFamily="34" charset="0"/>
              </a:rPr>
              <a:t> deducted on </a:t>
            </a:r>
            <a:br>
              <a:rPr lang="en-US" sz="3200" dirty="0">
                <a:cs typeface="Arial" panose="020B0604020202020204" pitchFamily="34" charset="0"/>
              </a:rPr>
            </a:br>
            <a:r>
              <a:rPr lang="en-US" sz="3200" dirty="0">
                <a:cs typeface="Arial" panose="020B0604020202020204" pitchFamily="34" charset="0"/>
              </a:rPr>
              <a:t>assignments for grammar/spelling/writing errors)</a:t>
            </a:r>
          </a:p>
          <a:p>
            <a:pPr marL="1200150" lvl="1" indent="-457200">
              <a:buFont typeface="Arial" panose="020B0604020202020204" pitchFamily="34" charset="0"/>
              <a:buChar char="•"/>
            </a:pPr>
            <a:r>
              <a:rPr lang="en-US" sz="3200" dirty="0" err="1">
                <a:cs typeface="Arial" panose="020B0604020202020204" pitchFamily="34" charset="0"/>
              </a:rPr>
              <a:t>Fanshawe</a:t>
            </a:r>
            <a:r>
              <a:rPr lang="en-US" sz="3200" dirty="0">
                <a:cs typeface="Arial" panose="020B0604020202020204" pitchFamily="34" charset="0"/>
              </a:rPr>
              <a:t> Learning Centre (F2001) can assist you!</a:t>
            </a:r>
          </a:p>
          <a:p>
            <a:pPr marL="457200" indent="-457200">
              <a:buFont typeface="Arial" panose="020B0604020202020204" pitchFamily="34" charset="0"/>
              <a:buChar char="•"/>
            </a:pPr>
            <a:r>
              <a:rPr lang="en-US" sz="3200" dirty="0">
                <a:cs typeface="Arial" panose="020B0604020202020204" pitchFamily="34" charset="0"/>
              </a:rPr>
              <a:t>Read the assigned materials and make notes each week – don’t wait until immediately before the tests!</a:t>
            </a:r>
          </a:p>
          <a:p>
            <a:pPr marL="457200" indent="-457200">
              <a:buFont typeface="Arial" panose="020B0604020202020204" pitchFamily="34" charset="0"/>
              <a:buChar char="•"/>
            </a:pPr>
            <a:r>
              <a:rPr lang="en-US" sz="3200" dirty="0">
                <a:cs typeface="Arial" panose="020B0604020202020204" pitchFamily="34" charset="0"/>
              </a:rPr>
              <a:t>You may have to make decisions for your assignments - instructions may be deliberately vague to </a:t>
            </a:r>
            <a:br>
              <a:rPr lang="en-US" sz="3200" dirty="0">
                <a:cs typeface="Arial" panose="020B0604020202020204" pitchFamily="34" charset="0"/>
              </a:rPr>
            </a:br>
            <a:r>
              <a:rPr lang="en-US" sz="3200" dirty="0">
                <a:cs typeface="Arial" panose="020B0604020202020204" pitchFamily="34" charset="0"/>
              </a:rPr>
              <a:t>reflect real-world scenarios where you don’t </a:t>
            </a:r>
            <a:br>
              <a:rPr lang="en-US" sz="3200" dirty="0">
                <a:cs typeface="Arial" panose="020B0604020202020204" pitchFamily="34" charset="0"/>
              </a:rPr>
            </a:br>
            <a:r>
              <a:rPr lang="en-US" sz="3200" dirty="0">
                <a:cs typeface="Arial" panose="020B0604020202020204" pitchFamily="34" charset="0"/>
              </a:rPr>
              <a:t>have all information</a:t>
            </a:r>
          </a:p>
        </p:txBody>
      </p:sp>
      <p:sp>
        <p:nvSpPr>
          <p:cNvPr id="38916" name="Slide Number Placeholder 4"/>
          <p:cNvSpPr>
            <a:spLocks noGrp="1"/>
          </p:cNvSpPr>
          <p:nvPr>
            <p:ph type="sldNum" sz="quarter" idx="4294967295"/>
          </p:nvPr>
        </p:nvSpPr>
        <p:spPr bwMode="auto">
          <a:xfrm>
            <a:off x="8534400" y="6356351"/>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defTabSz="457200" eaLnBrk="1" hangingPunct="1"/>
            <a:r>
              <a:rPr lang="en-US">
                <a:solidFill>
                  <a:prstClr val="white"/>
                </a:solidFill>
              </a:rPr>
              <a:t>1-</a:t>
            </a:r>
            <a:fld id="{B38F4529-EC3A-465F-8B3F-F46BFA353C5E}" type="slidenum">
              <a:rPr lang="en-US">
                <a:solidFill>
                  <a:prstClr val="white"/>
                </a:solidFill>
              </a:rPr>
              <a:pPr defTabSz="457200" eaLnBrk="1" hangingPunct="1"/>
              <a:t>11</a:t>
            </a:fld>
            <a:endParaRPr lang="en-US">
              <a:solidFill>
                <a:prstClr val="white"/>
              </a:solidFill>
            </a:endParaRPr>
          </a:p>
        </p:txBody>
      </p:sp>
      <p:sp>
        <p:nvSpPr>
          <p:cNvPr id="38917"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8919"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8920"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0668" y="5260489"/>
            <a:ext cx="2290034" cy="12784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37633772"/>
      </p:ext>
    </p:extLst>
  </p:cSld>
  <p:clrMapOvr>
    <a:masterClrMapping/>
  </p:clrMapOvr>
  <p:transition>
    <p:rand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2780" y="2030849"/>
            <a:ext cx="7491663" cy="1193615"/>
          </a:xfrm>
        </p:spPr>
        <p:txBody>
          <a:bodyPr>
            <a:noAutofit/>
          </a:bodyPr>
          <a:lstStyle/>
          <a:p>
            <a:r>
              <a:rPr lang="en-CA" sz="4000" dirty="0">
                <a:cs typeface="Arial" panose="020B0604020202020204" pitchFamily="34" charset="0"/>
              </a:rPr>
              <a:t>FORMING TEAMS FOR GROUP ASSIGNMENTS</a:t>
            </a: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1099" y="3599629"/>
            <a:ext cx="3673034" cy="17764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48128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8" name="Rectangle 8"/>
          <p:cNvSpPr>
            <a:spLocks noGrp="1" noChangeArrowheads="1"/>
          </p:cNvSpPr>
          <p:nvPr>
            <p:ph type="title"/>
          </p:nvPr>
        </p:nvSpPr>
        <p:spPr>
          <a:xfrm>
            <a:off x="2054711" y="701826"/>
            <a:ext cx="9638851" cy="797859"/>
          </a:xfrm>
        </p:spPr>
        <p:txBody>
          <a:bodyPr>
            <a:noAutofit/>
          </a:bodyPr>
          <a:lstStyle/>
          <a:p>
            <a:r>
              <a:rPr lang="en-US" sz="3600" dirty="0"/>
              <a:t>task for this module – </a:t>
            </a:r>
            <a:br>
              <a:rPr lang="en-US" sz="3600" dirty="0"/>
            </a:br>
            <a:r>
              <a:rPr lang="en-US" sz="3600" dirty="0"/>
              <a:t>Form Teams for GROUP ASSIGNMENTS</a:t>
            </a:r>
            <a:endParaRPr lang="en-CA" sz="3600" dirty="0"/>
          </a:p>
        </p:txBody>
      </p:sp>
      <p:sp>
        <p:nvSpPr>
          <p:cNvPr id="46083" name="Rectangle 6"/>
          <p:cNvSpPr>
            <a:spLocks noGrp="1" noChangeArrowheads="1"/>
          </p:cNvSpPr>
          <p:nvPr>
            <p:ph type="body" sz="quarter" idx="10"/>
          </p:nvPr>
        </p:nvSpPr>
        <p:spPr>
          <a:xfrm>
            <a:off x="903642" y="1595522"/>
            <a:ext cx="10434918" cy="4924206"/>
          </a:xfrm>
          <a:solidFill>
            <a:schemeClr val="bg1"/>
          </a:solidFill>
        </p:spPr>
        <p:txBody>
          <a:bodyPr/>
          <a:lstStyle/>
          <a:p>
            <a:pPr marL="514350" indent="-514350">
              <a:buFont typeface="+mj-lt"/>
              <a:buAutoNum type="arabicPeriod"/>
            </a:pPr>
            <a:r>
              <a:rPr lang="en-CA" dirty="0"/>
              <a:t>Form into teams of three or four (NOT five!) </a:t>
            </a:r>
          </a:p>
          <a:p>
            <a:pPr marL="514350" indent="-514350">
              <a:buFont typeface="+mj-lt"/>
              <a:buAutoNum type="arabicPeriod"/>
            </a:pPr>
            <a:r>
              <a:rPr lang="en-CA" dirty="0"/>
              <a:t>Allocate roles for members, such as:</a:t>
            </a:r>
          </a:p>
          <a:p>
            <a:pPr marL="900113" indent="-285750">
              <a:buFont typeface="Arial" panose="020B0604020202020204" pitchFamily="34" charset="0"/>
              <a:buChar char="•"/>
            </a:pPr>
            <a:r>
              <a:rPr lang="en-US" sz="1900" b="1" dirty="0"/>
              <a:t>President </a:t>
            </a:r>
            <a:r>
              <a:rPr lang="en-US" sz="1900" dirty="0"/>
              <a:t>- organizes meetings, ensures that each team member completes his/her assigned tasks</a:t>
            </a:r>
          </a:p>
          <a:p>
            <a:pPr marL="900113" indent="-285750">
              <a:buFont typeface="Arial" panose="020B0604020202020204" pitchFamily="34" charset="0"/>
              <a:buChar char="•"/>
            </a:pPr>
            <a:r>
              <a:rPr lang="en-US" sz="1900" b="1" dirty="0"/>
              <a:t>Minute taker </a:t>
            </a:r>
            <a:r>
              <a:rPr lang="en-US" sz="1900" dirty="0"/>
              <a:t>– makes notes during meetings, completes ‘Team Participation Minutes’ document for each assignment</a:t>
            </a:r>
          </a:p>
          <a:p>
            <a:pPr marL="900113" indent="-285750">
              <a:buFont typeface="Arial" panose="020B0604020202020204" pitchFamily="34" charset="0"/>
              <a:buChar char="•"/>
            </a:pPr>
            <a:r>
              <a:rPr lang="en-US" sz="1900" b="1" dirty="0"/>
              <a:t>Speaker</a:t>
            </a:r>
            <a:r>
              <a:rPr lang="en-US" sz="1900" dirty="0"/>
              <a:t> – represents team in email communications to Professor</a:t>
            </a:r>
          </a:p>
          <a:p>
            <a:pPr marL="900113" indent="-285750">
              <a:buFont typeface="Arial" panose="020B0604020202020204" pitchFamily="34" charset="0"/>
              <a:buChar char="•"/>
            </a:pPr>
            <a:r>
              <a:rPr lang="en-US" sz="1900" b="1" dirty="0"/>
              <a:t>"Safety Net" </a:t>
            </a:r>
            <a:r>
              <a:rPr lang="en-US" sz="1900" dirty="0"/>
              <a:t>– double checks to make sure all assignment requirements are met</a:t>
            </a:r>
          </a:p>
          <a:p>
            <a:pPr marL="900113" indent="-285750">
              <a:buFont typeface="Arial" panose="020B0604020202020204" pitchFamily="34" charset="0"/>
              <a:buChar char="•"/>
            </a:pPr>
            <a:r>
              <a:rPr lang="en-US" sz="1900" b="1" dirty="0"/>
              <a:t>Reference-maker</a:t>
            </a:r>
            <a:r>
              <a:rPr lang="en-US" sz="1900" dirty="0"/>
              <a:t> – creates the mandatory APA reference(s) to include at the end of each assignment</a:t>
            </a:r>
          </a:p>
          <a:p>
            <a:pPr marL="900113" indent="-285750">
              <a:buFont typeface="Arial" panose="020B0604020202020204" pitchFamily="34" charset="0"/>
              <a:buChar char="•"/>
            </a:pPr>
            <a:r>
              <a:rPr lang="en-US" sz="1900" b="1" dirty="0"/>
              <a:t>Grammar/spelling reviewer </a:t>
            </a:r>
            <a:r>
              <a:rPr lang="en-US" sz="1900" dirty="0"/>
              <a:t>– reviews the entire submission to look </a:t>
            </a:r>
            <a:br>
              <a:rPr lang="en-US" sz="1900" dirty="0"/>
            </a:br>
            <a:r>
              <a:rPr lang="en-US" sz="1900" dirty="0"/>
              <a:t>for - and correct! - spelling/grammar errors</a:t>
            </a:r>
            <a:endParaRPr lang="en-CA" sz="1900" dirty="0"/>
          </a:p>
          <a:p>
            <a:endParaRPr lang="en-CA" dirty="0"/>
          </a:p>
          <a:p>
            <a:endParaRPr lang="en-CA" dirty="0"/>
          </a:p>
        </p:txBody>
      </p:sp>
      <p:sp>
        <p:nvSpPr>
          <p:cNvPr id="46084" name="Slide Number Placeholder 4"/>
          <p:cNvSpPr>
            <a:spLocks noGrp="1"/>
          </p:cNvSpPr>
          <p:nvPr>
            <p:ph type="sldNum" sz="quarter" idx="4294967295"/>
          </p:nvPr>
        </p:nvSpPr>
        <p:spPr bwMode="auto">
          <a:xfrm>
            <a:off x="8534400" y="6356351"/>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solidFill>
                  <a:schemeClr val="bg1"/>
                </a:solidFill>
              </a:rPr>
              <a:t>1-</a:t>
            </a:r>
            <a:fld id="{C7E2E796-20C7-4E3A-A7F4-3541860A23A9}" type="slidenum">
              <a:rPr lang="en-US" smtClean="0">
                <a:solidFill>
                  <a:schemeClr val="bg1"/>
                </a:solidFill>
              </a:rPr>
              <a:pPr eaLnBrk="1" hangingPunct="1"/>
              <a:t>13</a:t>
            </a:fld>
            <a:endParaRPr lang="en-US">
              <a:solidFill>
                <a:schemeClr val="bg1"/>
              </a:solidFill>
            </a:endParaRPr>
          </a:p>
        </p:txBody>
      </p:sp>
      <p:sp>
        <p:nvSpPr>
          <p:cNvPr id="46085"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086" name="Rectangle 3"/>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087"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088"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32883" y="5445881"/>
            <a:ext cx="2430517" cy="12597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31899127"/>
      </p:ext>
    </p:extLst>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8" name="Rectangle 8"/>
          <p:cNvSpPr>
            <a:spLocks noGrp="1" noChangeArrowheads="1"/>
          </p:cNvSpPr>
          <p:nvPr>
            <p:ph type="title"/>
          </p:nvPr>
        </p:nvSpPr>
        <p:spPr>
          <a:xfrm>
            <a:off x="2023418" y="790452"/>
            <a:ext cx="9584083" cy="797859"/>
          </a:xfrm>
        </p:spPr>
        <p:txBody>
          <a:bodyPr>
            <a:noAutofit/>
          </a:bodyPr>
          <a:lstStyle/>
          <a:p>
            <a:r>
              <a:rPr lang="en-US" sz="3600" dirty="0"/>
              <a:t>task for this module - Form Teams for GROUP ASSIGNMENTS (CONT’D)</a:t>
            </a:r>
            <a:endParaRPr lang="en-CA" sz="3600" dirty="0"/>
          </a:p>
        </p:txBody>
      </p:sp>
      <p:sp>
        <p:nvSpPr>
          <p:cNvPr id="46083" name="Rectangle 6"/>
          <p:cNvSpPr>
            <a:spLocks noGrp="1" noChangeArrowheads="1"/>
          </p:cNvSpPr>
          <p:nvPr>
            <p:ph type="body" sz="quarter" idx="10"/>
          </p:nvPr>
        </p:nvSpPr>
        <p:spPr>
          <a:xfrm>
            <a:off x="735630" y="1970690"/>
            <a:ext cx="10871871" cy="4277710"/>
          </a:xfrm>
          <a:solidFill>
            <a:schemeClr val="bg1"/>
          </a:solidFill>
        </p:spPr>
        <p:txBody>
          <a:bodyPr/>
          <a:lstStyle/>
          <a:p>
            <a:r>
              <a:rPr lang="en-CA" sz="2400" dirty="0"/>
              <a:t>3. Have an early discussion with your group to </a:t>
            </a:r>
            <a:r>
              <a:rPr lang="en-CA" sz="2400" u="sng" dirty="0"/>
              <a:t>establish expectations</a:t>
            </a:r>
            <a:r>
              <a:rPr lang="en-CA" sz="2400" dirty="0"/>
              <a:t>:</a:t>
            </a:r>
          </a:p>
          <a:p>
            <a:r>
              <a:rPr lang="en-CA" sz="2400" dirty="0"/>
              <a:t>	- Communication (frequency, method)</a:t>
            </a:r>
          </a:p>
          <a:p>
            <a:r>
              <a:rPr lang="en-CA" sz="2400" dirty="0"/>
              <a:t>	- Schedules (setting internal deadlines for sending draft assignment material to </a:t>
            </a:r>
            <a:r>
              <a:rPr lang="en-CA" sz="2400" dirty="0" err="1"/>
              <a:t>eachother</a:t>
            </a:r>
            <a:r>
              <a:rPr lang="en-CA" sz="2400" dirty="0"/>
              <a:t>, setting meeting/working dates)</a:t>
            </a:r>
          </a:p>
          <a:p>
            <a:r>
              <a:rPr lang="en-CA" sz="2400" dirty="0"/>
              <a:t>	- Performance expectations (Are you happy to earn a passing grade on the assignments? Are you striving for an ‘A’ grade on the assignments? Does everyone on your team share these performance expectations? What is your plan of action if a team member does not fulfill his/her </a:t>
            </a:r>
            <a:br>
              <a:rPr lang="en-CA" sz="2400" dirty="0"/>
            </a:br>
            <a:r>
              <a:rPr lang="en-CA" sz="2400" dirty="0"/>
              <a:t>responsibilities satisfactorily?)</a:t>
            </a:r>
          </a:p>
          <a:p>
            <a:endParaRPr lang="en-CA" sz="2400" dirty="0"/>
          </a:p>
          <a:p>
            <a:endParaRPr lang="en-CA" sz="2400" dirty="0"/>
          </a:p>
        </p:txBody>
      </p:sp>
      <p:sp>
        <p:nvSpPr>
          <p:cNvPr id="46084" name="Slide Number Placeholder 4"/>
          <p:cNvSpPr>
            <a:spLocks noGrp="1"/>
          </p:cNvSpPr>
          <p:nvPr>
            <p:ph type="sldNum" sz="quarter" idx="4294967295"/>
          </p:nvPr>
        </p:nvSpPr>
        <p:spPr bwMode="auto">
          <a:xfrm>
            <a:off x="8534400" y="6356351"/>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solidFill>
                  <a:schemeClr val="bg1"/>
                </a:solidFill>
              </a:rPr>
              <a:t>1-</a:t>
            </a:r>
            <a:fld id="{C7E2E796-20C7-4E3A-A7F4-3541860A23A9}" type="slidenum">
              <a:rPr lang="en-US" smtClean="0">
                <a:solidFill>
                  <a:schemeClr val="bg1"/>
                </a:solidFill>
              </a:rPr>
              <a:pPr eaLnBrk="1" hangingPunct="1"/>
              <a:t>14</a:t>
            </a:fld>
            <a:endParaRPr lang="en-US">
              <a:solidFill>
                <a:schemeClr val="bg1"/>
              </a:solidFill>
            </a:endParaRPr>
          </a:p>
        </p:txBody>
      </p:sp>
      <p:sp>
        <p:nvSpPr>
          <p:cNvPr id="46085"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086" name="Rectangle 3"/>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087"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088"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29633" y="5132497"/>
            <a:ext cx="2713556" cy="14064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48815694"/>
      </p:ext>
    </p:extLst>
  </p:cSld>
  <p:clrMapOvr>
    <a:masterClrMapping/>
  </p:clrMapOvr>
  <p:transition>
    <p:rand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C2BE6-D5A5-4427-AD56-FE76BC0AB32F}"/>
              </a:ext>
            </a:extLst>
          </p:cNvPr>
          <p:cNvSpPr>
            <a:spLocks noGrp="1"/>
          </p:cNvSpPr>
          <p:nvPr>
            <p:ph type="title"/>
          </p:nvPr>
        </p:nvSpPr>
        <p:spPr>
          <a:xfrm>
            <a:off x="2086983" y="490806"/>
            <a:ext cx="7950249" cy="797859"/>
          </a:xfrm>
        </p:spPr>
        <p:txBody>
          <a:bodyPr>
            <a:normAutofit/>
          </a:bodyPr>
          <a:lstStyle/>
          <a:p>
            <a:r>
              <a:rPr lang="en-CA" sz="3600" dirty="0">
                <a:solidFill>
                  <a:srgbClr val="C00000"/>
                </a:solidFill>
                <a:cs typeface="Arial" panose="020B0604020202020204" pitchFamily="34" charset="0"/>
              </a:rPr>
              <a:t>My EXPECTATIONS FOR GROUP WORK</a:t>
            </a:r>
          </a:p>
        </p:txBody>
      </p:sp>
      <p:sp>
        <p:nvSpPr>
          <p:cNvPr id="3" name="Text Placeholder 2">
            <a:extLst>
              <a:ext uri="{FF2B5EF4-FFF2-40B4-BE49-F238E27FC236}">
                <a16:creationId xmlns:a16="http://schemas.microsoft.com/office/drawing/2014/main" id="{B598E711-028F-424C-A3B6-68D3586856A5}"/>
              </a:ext>
            </a:extLst>
          </p:cNvPr>
          <p:cNvSpPr>
            <a:spLocks noGrp="1"/>
          </p:cNvSpPr>
          <p:nvPr>
            <p:ph type="body" sz="quarter" idx="10"/>
          </p:nvPr>
        </p:nvSpPr>
        <p:spPr>
          <a:xfrm>
            <a:off x="1529202" y="1957136"/>
            <a:ext cx="9980047" cy="3374783"/>
          </a:xfrm>
        </p:spPr>
        <p:txBody>
          <a:bodyPr/>
          <a:lstStyle/>
          <a:p>
            <a:pPr marL="457200" indent="-457200">
              <a:buFont typeface="Arial" panose="020B0604020202020204" pitchFamily="34" charset="0"/>
              <a:buChar char="•"/>
            </a:pPr>
            <a:r>
              <a:rPr lang="en-CA" sz="3200" dirty="0">
                <a:cs typeface="Arial" panose="020B0604020202020204" pitchFamily="34" charset="0"/>
              </a:rPr>
              <a:t>Be respectful</a:t>
            </a:r>
          </a:p>
          <a:p>
            <a:pPr marL="457200" indent="-457200">
              <a:buFont typeface="Arial" panose="020B0604020202020204" pitchFamily="34" charset="0"/>
              <a:buChar char="•"/>
            </a:pPr>
            <a:r>
              <a:rPr lang="en-CA" sz="3200" dirty="0">
                <a:cs typeface="Arial" panose="020B0604020202020204" pitchFamily="34" charset="0"/>
              </a:rPr>
              <a:t>Listen attentively, not “waiting to speak”</a:t>
            </a:r>
          </a:p>
          <a:p>
            <a:pPr marL="457200" indent="-457200">
              <a:buFont typeface="Arial" panose="020B0604020202020204" pitchFamily="34" charset="0"/>
              <a:buChar char="•"/>
            </a:pPr>
            <a:r>
              <a:rPr lang="en-CA" sz="3200" dirty="0">
                <a:cs typeface="Arial" panose="020B0604020202020204" pitchFamily="34" charset="0"/>
              </a:rPr>
              <a:t>Everyone contributes to earn the group mark</a:t>
            </a:r>
          </a:p>
          <a:p>
            <a:pPr marL="457200" indent="-457200">
              <a:buFont typeface="Arial" panose="020B0604020202020204" pitchFamily="34" charset="0"/>
              <a:buChar char="•"/>
            </a:pPr>
            <a:r>
              <a:rPr lang="en-CA" sz="3200" dirty="0">
                <a:cs typeface="Arial" panose="020B0604020202020204" pitchFamily="34" charset="0"/>
              </a:rPr>
              <a:t>Set clear expectations, resolve conflicts amongst yourselves, I will intervene as a last resort</a:t>
            </a:r>
          </a:p>
          <a:p>
            <a:pPr marL="457200" indent="-457200">
              <a:buFont typeface="Arial" panose="020B0604020202020204" pitchFamily="34" charset="0"/>
              <a:buChar char="•"/>
            </a:pPr>
            <a:endParaRPr lang="en-CA" sz="3200" dirty="0">
              <a:cs typeface="Arial" panose="020B0604020202020204" pitchFamily="34" charset="0"/>
            </a:endParaRPr>
          </a:p>
        </p:txBody>
      </p:sp>
    </p:spTree>
    <p:extLst>
      <p:ext uri="{BB962C8B-B14F-4D97-AF65-F5344CB8AC3E}">
        <p14:creationId xmlns:p14="http://schemas.microsoft.com/office/powerpoint/2010/main" val="2274022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97EB1-153A-47FE-A93B-097E54B480E2}"/>
              </a:ext>
            </a:extLst>
          </p:cNvPr>
          <p:cNvSpPr>
            <a:spLocks noGrp="1"/>
          </p:cNvSpPr>
          <p:nvPr>
            <p:ph type="title"/>
          </p:nvPr>
        </p:nvSpPr>
        <p:spPr>
          <a:xfrm>
            <a:off x="1915486" y="2319605"/>
            <a:ext cx="8508031" cy="797859"/>
          </a:xfrm>
        </p:spPr>
        <p:txBody>
          <a:bodyPr>
            <a:normAutofit/>
          </a:bodyPr>
          <a:lstStyle/>
          <a:p>
            <a:r>
              <a:rPr lang="en-CA" sz="4000" dirty="0"/>
              <a:t>Role of the Project manager</a:t>
            </a:r>
          </a:p>
        </p:txBody>
      </p:sp>
      <p:pic>
        <p:nvPicPr>
          <p:cNvPr id="5" name="Picture 4">
            <a:extLst>
              <a:ext uri="{FF2B5EF4-FFF2-40B4-BE49-F238E27FC236}">
                <a16:creationId xmlns:a16="http://schemas.microsoft.com/office/drawing/2014/main" id="{1633F880-2FFA-426D-ADCA-A15881B2B8C4}"/>
              </a:ext>
            </a:extLst>
          </p:cNvPr>
          <p:cNvPicPr>
            <a:picLocks noChangeAspect="1"/>
          </p:cNvPicPr>
          <p:nvPr/>
        </p:nvPicPr>
        <p:blipFill>
          <a:blip r:embed="rId3"/>
          <a:stretch>
            <a:fillRect/>
          </a:stretch>
        </p:blipFill>
        <p:spPr>
          <a:xfrm>
            <a:off x="7315200" y="5583219"/>
            <a:ext cx="4704846" cy="1115714"/>
          </a:xfrm>
          <a:prstGeom prst="rect">
            <a:avLst/>
          </a:prstGeom>
        </p:spPr>
      </p:pic>
      <p:sp>
        <p:nvSpPr>
          <p:cNvPr id="4" name="TextBox 3"/>
          <p:cNvSpPr txBox="1"/>
          <p:nvPr/>
        </p:nvSpPr>
        <p:spPr>
          <a:xfrm>
            <a:off x="5100638" y="3671888"/>
            <a:ext cx="1264129" cy="369332"/>
          </a:xfrm>
          <a:prstGeom prst="rect">
            <a:avLst/>
          </a:prstGeom>
          <a:noFill/>
        </p:spPr>
        <p:txBody>
          <a:bodyPr wrap="none" rtlCol="0">
            <a:spAutoFit/>
          </a:bodyPr>
          <a:lstStyle/>
          <a:p>
            <a:r>
              <a:rPr lang="en-CA" dirty="0">
                <a:hlinkClick r:id="rId4"/>
              </a:rPr>
              <a:t>Video </a:t>
            </a:r>
            <a:r>
              <a:rPr lang="en-CA" dirty="0"/>
              <a:t>(</a:t>
            </a:r>
            <a:r>
              <a:rPr lang="en-CA" dirty="0" err="1"/>
              <a:t>fyi</a:t>
            </a:r>
            <a:r>
              <a:rPr lang="en-CA" dirty="0"/>
              <a:t>)</a:t>
            </a:r>
          </a:p>
        </p:txBody>
      </p:sp>
    </p:spTree>
    <p:extLst>
      <p:ext uri="{BB962C8B-B14F-4D97-AF65-F5344CB8AC3E}">
        <p14:creationId xmlns:p14="http://schemas.microsoft.com/office/powerpoint/2010/main" val="33723061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B45A5-0944-46FA-8A5A-EED960262D7A}"/>
              </a:ext>
            </a:extLst>
          </p:cNvPr>
          <p:cNvSpPr>
            <a:spLocks noGrp="1"/>
          </p:cNvSpPr>
          <p:nvPr>
            <p:ph type="title"/>
          </p:nvPr>
        </p:nvSpPr>
        <p:spPr>
          <a:xfrm>
            <a:off x="1529202" y="490806"/>
            <a:ext cx="9691024" cy="767839"/>
          </a:xfrm>
        </p:spPr>
        <p:txBody>
          <a:bodyPr>
            <a:normAutofit/>
          </a:bodyPr>
          <a:lstStyle/>
          <a:p>
            <a:r>
              <a:rPr lang="en-PH" sz="3600" dirty="0"/>
              <a:t>The Multiple Hats of Project Leadership</a:t>
            </a:r>
            <a:endParaRPr lang="en-CA" sz="3600" dirty="0"/>
          </a:p>
        </p:txBody>
      </p:sp>
      <p:grpSp>
        <p:nvGrpSpPr>
          <p:cNvPr id="5" name="Group 4">
            <a:extLst>
              <a:ext uri="{FF2B5EF4-FFF2-40B4-BE49-F238E27FC236}">
                <a16:creationId xmlns:a16="http://schemas.microsoft.com/office/drawing/2014/main" id="{6135E85F-1309-4CA9-A9E0-B274DE9AB98B}"/>
              </a:ext>
            </a:extLst>
          </p:cNvPr>
          <p:cNvGrpSpPr/>
          <p:nvPr/>
        </p:nvGrpSpPr>
        <p:grpSpPr>
          <a:xfrm>
            <a:off x="3137616" y="1260405"/>
            <a:ext cx="4958975" cy="5518737"/>
            <a:chOff x="3137616" y="1260405"/>
            <a:chExt cx="4958975" cy="5518737"/>
          </a:xfrm>
        </p:grpSpPr>
        <p:sp>
          <p:nvSpPr>
            <p:cNvPr id="6" name="Block Arc 5">
              <a:extLst>
                <a:ext uri="{FF2B5EF4-FFF2-40B4-BE49-F238E27FC236}">
                  <a16:creationId xmlns:a16="http://schemas.microsoft.com/office/drawing/2014/main" id="{EA795328-3850-47E4-AFDE-BCAAE0FA3274}"/>
                </a:ext>
              </a:extLst>
            </p:cNvPr>
            <p:cNvSpPr/>
            <p:nvPr/>
          </p:nvSpPr>
          <p:spPr>
            <a:xfrm>
              <a:off x="3479782" y="1882453"/>
              <a:ext cx="4274642" cy="4274642"/>
            </a:xfrm>
            <a:prstGeom prst="blockArc">
              <a:avLst>
                <a:gd name="adj1" fmla="val 12600000"/>
                <a:gd name="adj2" fmla="val 16200000"/>
                <a:gd name="adj3" fmla="val 4516"/>
              </a:avLst>
            </a:prstGeom>
          </p:spPr>
          <p:style>
            <a:lnRef idx="0">
              <a:schemeClr val="lt1">
                <a:hueOff val="0"/>
                <a:satOff val="0"/>
                <a:lumOff val="0"/>
                <a:alphaOff val="0"/>
              </a:schemeClr>
            </a:lnRef>
            <a:fillRef idx="3">
              <a:schemeClr val="accent2">
                <a:hueOff val="4681519"/>
                <a:satOff val="-5839"/>
                <a:lumOff val="1373"/>
                <a:alphaOff val="0"/>
              </a:schemeClr>
            </a:fillRef>
            <a:effectRef idx="2">
              <a:schemeClr val="accent2">
                <a:hueOff val="4681519"/>
                <a:satOff val="-5839"/>
                <a:lumOff val="1373"/>
                <a:alphaOff val="0"/>
              </a:schemeClr>
            </a:effectRef>
            <a:fontRef idx="minor">
              <a:schemeClr val="lt1"/>
            </a:fontRef>
          </p:style>
        </p:sp>
        <p:sp>
          <p:nvSpPr>
            <p:cNvPr id="7" name="Block Arc 6">
              <a:extLst>
                <a:ext uri="{FF2B5EF4-FFF2-40B4-BE49-F238E27FC236}">
                  <a16:creationId xmlns:a16="http://schemas.microsoft.com/office/drawing/2014/main" id="{EE4D0EF4-AB1D-41B4-8D1F-35B14C874A83}"/>
                </a:ext>
              </a:extLst>
            </p:cNvPr>
            <p:cNvSpPr/>
            <p:nvPr/>
          </p:nvSpPr>
          <p:spPr>
            <a:xfrm>
              <a:off x="3479782" y="1882453"/>
              <a:ext cx="4274642" cy="4274642"/>
            </a:xfrm>
            <a:prstGeom prst="blockArc">
              <a:avLst>
                <a:gd name="adj1" fmla="val 9000000"/>
                <a:gd name="adj2" fmla="val 12600000"/>
                <a:gd name="adj3" fmla="val 4516"/>
              </a:avLst>
            </a:prstGeom>
          </p:spPr>
          <p:style>
            <a:lnRef idx="0">
              <a:schemeClr val="lt1">
                <a:hueOff val="0"/>
                <a:satOff val="0"/>
                <a:lumOff val="0"/>
                <a:alphaOff val="0"/>
              </a:schemeClr>
            </a:lnRef>
            <a:fillRef idx="3">
              <a:schemeClr val="accent2">
                <a:hueOff val="3745215"/>
                <a:satOff val="-4671"/>
                <a:lumOff val="1098"/>
                <a:alphaOff val="0"/>
              </a:schemeClr>
            </a:fillRef>
            <a:effectRef idx="2">
              <a:schemeClr val="accent2">
                <a:hueOff val="3745215"/>
                <a:satOff val="-4671"/>
                <a:lumOff val="1098"/>
                <a:alphaOff val="0"/>
              </a:schemeClr>
            </a:effectRef>
            <a:fontRef idx="minor">
              <a:schemeClr val="lt1"/>
            </a:fontRef>
          </p:style>
        </p:sp>
        <p:sp>
          <p:nvSpPr>
            <p:cNvPr id="8" name="Block Arc 7">
              <a:extLst>
                <a:ext uri="{FF2B5EF4-FFF2-40B4-BE49-F238E27FC236}">
                  <a16:creationId xmlns:a16="http://schemas.microsoft.com/office/drawing/2014/main" id="{FCAD7980-1004-44B3-B92F-09078328353C}"/>
                </a:ext>
              </a:extLst>
            </p:cNvPr>
            <p:cNvSpPr/>
            <p:nvPr/>
          </p:nvSpPr>
          <p:spPr>
            <a:xfrm>
              <a:off x="3479782" y="1882453"/>
              <a:ext cx="4274642" cy="4274642"/>
            </a:xfrm>
            <a:prstGeom prst="blockArc">
              <a:avLst>
                <a:gd name="adj1" fmla="val 5400000"/>
                <a:gd name="adj2" fmla="val 9000000"/>
                <a:gd name="adj3" fmla="val 4516"/>
              </a:avLst>
            </a:prstGeom>
          </p:spPr>
          <p:style>
            <a:lnRef idx="0">
              <a:schemeClr val="lt1">
                <a:hueOff val="0"/>
                <a:satOff val="0"/>
                <a:lumOff val="0"/>
                <a:alphaOff val="0"/>
              </a:schemeClr>
            </a:lnRef>
            <a:fillRef idx="3">
              <a:schemeClr val="accent2">
                <a:hueOff val="2808911"/>
                <a:satOff val="-3503"/>
                <a:lumOff val="824"/>
                <a:alphaOff val="0"/>
              </a:schemeClr>
            </a:fillRef>
            <a:effectRef idx="2">
              <a:schemeClr val="accent2">
                <a:hueOff val="2808911"/>
                <a:satOff val="-3503"/>
                <a:lumOff val="824"/>
                <a:alphaOff val="0"/>
              </a:schemeClr>
            </a:effectRef>
            <a:fontRef idx="minor">
              <a:schemeClr val="lt1"/>
            </a:fontRef>
          </p:style>
        </p:sp>
        <p:sp>
          <p:nvSpPr>
            <p:cNvPr id="9" name="Block Arc 8">
              <a:extLst>
                <a:ext uri="{FF2B5EF4-FFF2-40B4-BE49-F238E27FC236}">
                  <a16:creationId xmlns:a16="http://schemas.microsoft.com/office/drawing/2014/main" id="{7C943FBC-0C73-4B50-BEC7-29EC494C254D}"/>
                </a:ext>
              </a:extLst>
            </p:cNvPr>
            <p:cNvSpPr/>
            <p:nvPr/>
          </p:nvSpPr>
          <p:spPr>
            <a:xfrm>
              <a:off x="3479782" y="1882453"/>
              <a:ext cx="4274642" cy="4274642"/>
            </a:xfrm>
            <a:prstGeom prst="blockArc">
              <a:avLst>
                <a:gd name="adj1" fmla="val 1800000"/>
                <a:gd name="adj2" fmla="val 5400000"/>
                <a:gd name="adj3" fmla="val 4516"/>
              </a:avLst>
            </a:prstGeom>
          </p:spPr>
          <p:style>
            <a:lnRef idx="0">
              <a:schemeClr val="lt1">
                <a:hueOff val="0"/>
                <a:satOff val="0"/>
                <a:lumOff val="0"/>
                <a:alphaOff val="0"/>
              </a:schemeClr>
            </a:lnRef>
            <a:fillRef idx="3">
              <a:schemeClr val="accent2">
                <a:hueOff val="1872608"/>
                <a:satOff val="-2336"/>
                <a:lumOff val="549"/>
                <a:alphaOff val="0"/>
              </a:schemeClr>
            </a:fillRef>
            <a:effectRef idx="2">
              <a:schemeClr val="accent2">
                <a:hueOff val="1872608"/>
                <a:satOff val="-2336"/>
                <a:lumOff val="549"/>
                <a:alphaOff val="0"/>
              </a:schemeClr>
            </a:effectRef>
            <a:fontRef idx="minor">
              <a:schemeClr val="lt1"/>
            </a:fontRef>
          </p:style>
        </p:sp>
        <p:sp>
          <p:nvSpPr>
            <p:cNvPr id="10" name="Block Arc 9">
              <a:extLst>
                <a:ext uri="{FF2B5EF4-FFF2-40B4-BE49-F238E27FC236}">
                  <a16:creationId xmlns:a16="http://schemas.microsoft.com/office/drawing/2014/main" id="{DF7D35DE-1132-4857-B849-A2E0C5212535}"/>
                </a:ext>
              </a:extLst>
            </p:cNvPr>
            <p:cNvSpPr/>
            <p:nvPr/>
          </p:nvSpPr>
          <p:spPr>
            <a:xfrm>
              <a:off x="3479782" y="1882453"/>
              <a:ext cx="4274642" cy="4274642"/>
            </a:xfrm>
            <a:prstGeom prst="blockArc">
              <a:avLst>
                <a:gd name="adj1" fmla="val 19800000"/>
                <a:gd name="adj2" fmla="val 1800000"/>
                <a:gd name="adj3" fmla="val 4516"/>
              </a:avLst>
            </a:prstGeom>
          </p:spPr>
          <p:style>
            <a:lnRef idx="0">
              <a:schemeClr val="lt1">
                <a:hueOff val="0"/>
                <a:satOff val="0"/>
                <a:lumOff val="0"/>
                <a:alphaOff val="0"/>
              </a:schemeClr>
            </a:lnRef>
            <a:fillRef idx="3">
              <a:schemeClr val="accent2">
                <a:hueOff val="936304"/>
                <a:satOff val="-1168"/>
                <a:lumOff val="275"/>
                <a:alphaOff val="0"/>
              </a:schemeClr>
            </a:fillRef>
            <a:effectRef idx="2">
              <a:schemeClr val="accent2">
                <a:hueOff val="936304"/>
                <a:satOff val="-1168"/>
                <a:lumOff val="275"/>
                <a:alphaOff val="0"/>
              </a:schemeClr>
            </a:effectRef>
            <a:fontRef idx="minor">
              <a:schemeClr val="lt1"/>
            </a:fontRef>
          </p:style>
        </p:sp>
        <p:sp>
          <p:nvSpPr>
            <p:cNvPr id="11" name="Block Arc 10">
              <a:extLst>
                <a:ext uri="{FF2B5EF4-FFF2-40B4-BE49-F238E27FC236}">
                  <a16:creationId xmlns:a16="http://schemas.microsoft.com/office/drawing/2014/main" id="{E4CCF3C4-3404-4ADF-BBDC-984A39161F82}"/>
                </a:ext>
              </a:extLst>
            </p:cNvPr>
            <p:cNvSpPr/>
            <p:nvPr/>
          </p:nvSpPr>
          <p:spPr>
            <a:xfrm>
              <a:off x="3479782" y="1882453"/>
              <a:ext cx="4274642" cy="4274642"/>
            </a:xfrm>
            <a:prstGeom prst="blockArc">
              <a:avLst>
                <a:gd name="adj1" fmla="val 16200000"/>
                <a:gd name="adj2" fmla="val 19800000"/>
                <a:gd name="adj3" fmla="val 4516"/>
              </a:avLst>
            </a:prstGeom>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sp>
        <p:sp>
          <p:nvSpPr>
            <p:cNvPr id="12" name="Freeform: Shape 11">
              <a:extLst>
                <a:ext uri="{FF2B5EF4-FFF2-40B4-BE49-F238E27FC236}">
                  <a16:creationId xmlns:a16="http://schemas.microsoft.com/office/drawing/2014/main" id="{E490BB94-A9F9-4A47-B65B-A305DC9673FB}"/>
                </a:ext>
              </a:extLst>
            </p:cNvPr>
            <p:cNvSpPr/>
            <p:nvPr/>
          </p:nvSpPr>
          <p:spPr>
            <a:xfrm>
              <a:off x="4659518" y="3062189"/>
              <a:ext cx="1915170" cy="1915170"/>
            </a:xfrm>
            <a:custGeom>
              <a:avLst/>
              <a:gdLst>
                <a:gd name="connsiteX0" fmla="*/ 0 w 1915170"/>
                <a:gd name="connsiteY0" fmla="*/ 957585 h 1915170"/>
                <a:gd name="connsiteX1" fmla="*/ 957585 w 1915170"/>
                <a:gd name="connsiteY1" fmla="*/ 0 h 1915170"/>
                <a:gd name="connsiteX2" fmla="*/ 1915170 w 1915170"/>
                <a:gd name="connsiteY2" fmla="*/ 957585 h 1915170"/>
                <a:gd name="connsiteX3" fmla="*/ 957585 w 1915170"/>
                <a:gd name="connsiteY3" fmla="*/ 1915170 h 1915170"/>
                <a:gd name="connsiteX4" fmla="*/ 0 w 1915170"/>
                <a:gd name="connsiteY4" fmla="*/ 957585 h 1915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5170" h="1915170">
                  <a:moveTo>
                    <a:pt x="0" y="957585"/>
                  </a:moveTo>
                  <a:cubicBezTo>
                    <a:pt x="0" y="428725"/>
                    <a:pt x="428725" y="0"/>
                    <a:pt x="957585" y="0"/>
                  </a:cubicBezTo>
                  <a:cubicBezTo>
                    <a:pt x="1486445" y="0"/>
                    <a:pt x="1915170" y="428725"/>
                    <a:pt x="1915170" y="957585"/>
                  </a:cubicBezTo>
                  <a:cubicBezTo>
                    <a:pt x="1915170" y="1486445"/>
                    <a:pt x="1486445" y="1915170"/>
                    <a:pt x="957585" y="1915170"/>
                  </a:cubicBezTo>
                  <a:cubicBezTo>
                    <a:pt x="428725" y="1915170"/>
                    <a:pt x="0" y="1486445"/>
                    <a:pt x="0" y="957585"/>
                  </a:cubicBezTo>
                  <a:close/>
                </a:path>
              </a:pathLst>
            </a:cu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305870" tIns="305870" rIns="305870" bIns="305870" numCol="1" spcCol="1270" anchor="ctr" anchorCtr="0">
              <a:noAutofit/>
            </a:bodyPr>
            <a:lstStyle/>
            <a:p>
              <a:pPr marL="0" lvl="0" indent="0" algn="ctr" defTabSz="889000">
                <a:lnSpc>
                  <a:spcPct val="90000"/>
                </a:lnSpc>
                <a:spcBef>
                  <a:spcPct val="0"/>
                </a:spcBef>
                <a:spcAft>
                  <a:spcPct val="35000"/>
                </a:spcAft>
                <a:buNone/>
              </a:pPr>
              <a:r>
                <a:rPr lang="en-CA" sz="2000" kern="1200">
                  <a:effectLst>
                    <a:outerShdw blurRad="50800" dist="38100" dir="2700000" algn="tl" rotWithShape="0">
                      <a:prstClr val="black">
                        <a:alpha val="40000"/>
                      </a:prstClr>
                    </a:outerShdw>
                  </a:effectLst>
                </a:rPr>
                <a:t>Project Leader</a:t>
              </a:r>
            </a:p>
          </p:txBody>
        </p:sp>
        <p:sp>
          <p:nvSpPr>
            <p:cNvPr id="13" name="Freeform: Shape 12">
              <a:extLst>
                <a:ext uri="{FF2B5EF4-FFF2-40B4-BE49-F238E27FC236}">
                  <a16:creationId xmlns:a16="http://schemas.microsoft.com/office/drawing/2014/main" id="{20194835-4A56-481A-873E-261F296CC3BE}"/>
                </a:ext>
              </a:extLst>
            </p:cNvPr>
            <p:cNvSpPr/>
            <p:nvPr/>
          </p:nvSpPr>
          <p:spPr>
            <a:xfrm>
              <a:off x="4946794" y="1260405"/>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Team Leader</a:t>
              </a:r>
            </a:p>
          </p:txBody>
        </p:sp>
        <p:sp>
          <p:nvSpPr>
            <p:cNvPr id="14" name="Freeform: Shape 13">
              <a:extLst>
                <a:ext uri="{FF2B5EF4-FFF2-40B4-BE49-F238E27FC236}">
                  <a16:creationId xmlns:a16="http://schemas.microsoft.com/office/drawing/2014/main" id="{8A49ED68-2631-47E2-B35D-5521EBEAE228}"/>
                </a:ext>
              </a:extLst>
            </p:cNvPr>
            <p:cNvSpPr/>
            <p:nvPr/>
          </p:nvSpPr>
          <p:spPr>
            <a:xfrm>
              <a:off x="6755972" y="2304935"/>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936304"/>
                <a:satOff val="-1168"/>
                <a:lumOff val="275"/>
                <a:alphaOff val="0"/>
              </a:schemeClr>
            </a:fillRef>
            <a:effectRef idx="2">
              <a:schemeClr val="accent2">
                <a:hueOff val="936304"/>
                <a:satOff val="-1168"/>
                <a:lumOff val="275"/>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dirty="0">
                  <a:effectLst>
                    <a:outerShdw blurRad="50800" dist="38100" dir="2700000" algn="tl" rotWithShape="0">
                      <a:prstClr val="black">
                        <a:alpha val="40000"/>
                      </a:prstClr>
                    </a:outerShdw>
                  </a:effectLst>
                </a:rPr>
                <a:t>Project Advocate / Change Agent</a:t>
              </a:r>
            </a:p>
          </p:txBody>
        </p:sp>
        <p:sp>
          <p:nvSpPr>
            <p:cNvPr id="15" name="Freeform: Shape 14">
              <a:extLst>
                <a:ext uri="{FF2B5EF4-FFF2-40B4-BE49-F238E27FC236}">
                  <a16:creationId xmlns:a16="http://schemas.microsoft.com/office/drawing/2014/main" id="{319915A2-03E0-485B-B809-C9AD709F8B9C}"/>
                </a:ext>
              </a:extLst>
            </p:cNvPr>
            <p:cNvSpPr/>
            <p:nvPr/>
          </p:nvSpPr>
          <p:spPr>
            <a:xfrm>
              <a:off x="6755972" y="4393994"/>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1872608"/>
                <a:satOff val="-2336"/>
                <a:lumOff val="549"/>
                <a:alphaOff val="0"/>
              </a:schemeClr>
            </a:fillRef>
            <a:effectRef idx="2">
              <a:schemeClr val="accent2">
                <a:hueOff val="1872608"/>
                <a:satOff val="-2336"/>
                <a:lumOff val="549"/>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Cheer-leader</a:t>
              </a:r>
            </a:p>
          </p:txBody>
        </p:sp>
        <p:sp>
          <p:nvSpPr>
            <p:cNvPr id="16" name="Freeform: Shape 15">
              <a:extLst>
                <a:ext uri="{FF2B5EF4-FFF2-40B4-BE49-F238E27FC236}">
                  <a16:creationId xmlns:a16="http://schemas.microsoft.com/office/drawing/2014/main" id="{989E8EA5-8D89-4503-B05C-290FCD9B3E1E}"/>
                </a:ext>
              </a:extLst>
            </p:cNvPr>
            <p:cNvSpPr/>
            <p:nvPr/>
          </p:nvSpPr>
          <p:spPr>
            <a:xfrm>
              <a:off x="4946794" y="5438523"/>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2808911"/>
                <a:satOff val="-3503"/>
                <a:lumOff val="824"/>
                <a:alphaOff val="0"/>
              </a:schemeClr>
            </a:fillRef>
            <a:effectRef idx="2">
              <a:schemeClr val="accent2">
                <a:hueOff val="2808911"/>
                <a:satOff val="-3503"/>
                <a:lumOff val="824"/>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Influencer</a:t>
              </a:r>
            </a:p>
          </p:txBody>
        </p:sp>
        <p:sp>
          <p:nvSpPr>
            <p:cNvPr id="17" name="Freeform: Shape 16">
              <a:extLst>
                <a:ext uri="{FF2B5EF4-FFF2-40B4-BE49-F238E27FC236}">
                  <a16:creationId xmlns:a16="http://schemas.microsoft.com/office/drawing/2014/main" id="{25E2DD42-20A7-468D-93A9-BBAE16CE0C8E}"/>
                </a:ext>
              </a:extLst>
            </p:cNvPr>
            <p:cNvSpPr/>
            <p:nvPr/>
          </p:nvSpPr>
          <p:spPr>
            <a:xfrm>
              <a:off x="3137616" y="4393994"/>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3745215"/>
                <a:satOff val="-4671"/>
                <a:lumOff val="1098"/>
                <a:alphaOff val="0"/>
              </a:schemeClr>
            </a:fillRef>
            <a:effectRef idx="2">
              <a:schemeClr val="accent2">
                <a:hueOff val="3745215"/>
                <a:satOff val="-4671"/>
                <a:lumOff val="1098"/>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Role Model</a:t>
              </a:r>
            </a:p>
          </p:txBody>
        </p:sp>
        <p:sp>
          <p:nvSpPr>
            <p:cNvPr id="18" name="Freeform: Shape 17">
              <a:extLst>
                <a:ext uri="{FF2B5EF4-FFF2-40B4-BE49-F238E27FC236}">
                  <a16:creationId xmlns:a16="http://schemas.microsoft.com/office/drawing/2014/main" id="{A2E559BA-6875-46DF-920A-260B504DF631}"/>
                </a:ext>
              </a:extLst>
            </p:cNvPr>
            <p:cNvSpPr/>
            <p:nvPr/>
          </p:nvSpPr>
          <p:spPr>
            <a:xfrm>
              <a:off x="3137616" y="2304935"/>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4681519"/>
                <a:satOff val="-5839"/>
                <a:lumOff val="1373"/>
                <a:alphaOff val="0"/>
              </a:schemeClr>
            </a:fillRef>
            <a:effectRef idx="2">
              <a:schemeClr val="accent2">
                <a:hueOff val="4681519"/>
                <a:satOff val="-5839"/>
                <a:lumOff val="1373"/>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Entre-preneur</a:t>
              </a:r>
            </a:p>
          </p:txBody>
        </p:sp>
      </p:grpSp>
    </p:spTree>
    <p:extLst>
      <p:ext uri="{BB962C8B-B14F-4D97-AF65-F5344CB8AC3E}">
        <p14:creationId xmlns:p14="http://schemas.microsoft.com/office/powerpoint/2010/main" val="9760768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E0E0D-1CCF-462D-B670-9323428E916D}"/>
              </a:ext>
            </a:extLst>
          </p:cNvPr>
          <p:cNvSpPr>
            <a:spLocks noGrp="1"/>
          </p:cNvSpPr>
          <p:nvPr>
            <p:ph type="title"/>
          </p:nvPr>
        </p:nvSpPr>
        <p:spPr>
          <a:xfrm>
            <a:off x="1979408" y="297169"/>
            <a:ext cx="9669691" cy="797859"/>
          </a:xfrm>
        </p:spPr>
        <p:txBody>
          <a:bodyPr>
            <a:noAutofit/>
          </a:bodyPr>
          <a:lstStyle/>
          <a:p>
            <a:r>
              <a:rPr lang="en-CA" sz="3600" dirty="0"/>
              <a:t>Project Advocate and Change Agent </a:t>
            </a:r>
          </a:p>
        </p:txBody>
      </p:sp>
      <p:sp>
        <p:nvSpPr>
          <p:cNvPr id="3" name="Text Placeholder 2">
            <a:extLst>
              <a:ext uri="{FF2B5EF4-FFF2-40B4-BE49-F238E27FC236}">
                <a16:creationId xmlns:a16="http://schemas.microsoft.com/office/drawing/2014/main" id="{845B154D-AFEF-4847-BEF5-333B190F3382}"/>
              </a:ext>
            </a:extLst>
          </p:cNvPr>
          <p:cNvSpPr>
            <a:spLocks noGrp="1"/>
          </p:cNvSpPr>
          <p:nvPr>
            <p:ph type="body" sz="quarter" idx="10"/>
          </p:nvPr>
        </p:nvSpPr>
        <p:spPr>
          <a:xfrm>
            <a:off x="516806" y="1637788"/>
            <a:ext cx="10860016" cy="4673821"/>
          </a:xfrm>
        </p:spPr>
        <p:txBody>
          <a:bodyPr/>
          <a:lstStyle/>
          <a:p>
            <a:pPr marL="457200" lvl="0" indent="-457200">
              <a:buFont typeface="Arial" panose="020B0604020202020204" pitchFamily="34" charset="0"/>
              <a:buChar char="•"/>
            </a:pPr>
            <a:r>
              <a:rPr lang="en-PH" dirty="0"/>
              <a:t>Project leaders are the everyday face and champion for the project</a:t>
            </a:r>
          </a:p>
          <a:p>
            <a:pPr marL="1200150" lvl="1" indent="-457200">
              <a:buFont typeface="Arial" panose="020B0604020202020204" pitchFamily="34" charset="0"/>
              <a:buChar char="•"/>
            </a:pPr>
            <a:r>
              <a:rPr lang="en-PH" dirty="0"/>
              <a:t>They must be willing/able to communicate the project vision, rationale and benefits to stakeholders</a:t>
            </a:r>
          </a:p>
          <a:p>
            <a:pPr marL="1200150" lvl="1" indent="-457200">
              <a:buFont typeface="Arial" panose="020B0604020202020204" pitchFamily="34" charset="0"/>
              <a:buChar char="•"/>
            </a:pPr>
            <a:r>
              <a:rPr lang="en-PH" dirty="0"/>
              <a:t>They must be able to explain &amp; defend the project when encountering opposition</a:t>
            </a:r>
          </a:p>
          <a:p>
            <a:pPr marL="1200150" lvl="1" indent="-457200">
              <a:buFont typeface="Arial" panose="020B0604020202020204" pitchFamily="34" charset="0"/>
              <a:buChar char="•"/>
            </a:pPr>
            <a:r>
              <a:rPr lang="en-PH" dirty="0"/>
              <a:t>They must be able to implement change and obtain ‘buy-in’ (co-operation) from internal and external stakeholders</a:t>
            </a:r>
          </a:p>
        </p:txBody>
      </p:sp>
      <p:sp>
        <p:nvSpPr>
          <p:cNvPr id="4" name="Freeform: Shape 3">
            <a:extLst>
              <a:ext uri="{FF2B5EF4-FFF2-40B4-BE49-F238E27FC236}">
                <a16:creationId xmlns:a16="http://schemas.microsoft.com/office/drawing/2014/main" id="{9905A5C5-BC18-481F-96BE-4AF741D99EBA}"/>
              </a:ext>
            </a:extLst>
          </p:cNvPr>
          <p:cNvSpPr/>
          <p:nvPr/>
        </p:nvSpPr>
        <p:spPr>
          <a:xfrm>
            <a:off x="10706513" y="153405"/>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936304"/>
              <a:satOff val="-1168"/>
              <a:lumOff val="275"/>
              <a:alphaOff val="0"/>
            </a:schemeClr>
          </a:fillRef>
          <a:effectRef idx="2">
            <a:schemeClr val="accent2">
              <a:hueOff val="936304"/>
              <a:satOff val="-1168"/>
              <a:lumOff val="275"/>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dirty="0">
                <a:effectLst>
                  <a:outerShdw blurRad="50800" dist="38100" dir="2700000" algn="tl" rotWithShape="0">
                    <a:prstClr val="black">
                      <a:alpha val="40000"/>
                    </a:prstClr>
                  </a:outerShdw>
                </a:effectLst>
              </a:rPr>
              <a:t>Project Advocate / Change Agent</a:t>
            </a:r>
          </a:p>
        </p:txBody>
      </p:sp>
    </p:spTree>
    <p:extLst>
      <p:ext uri="{BB962C8B-B14F-4D97-AF65-F5344CB8AC3E}">
        <p14:creationId xmlns:p14="http://schemas.microsoft.com/office/powerpoint/2010/main" val="3078417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B8AA0-2DCC-4972-973B-30F55E304B89}"/>
              </a:ext>
            </a:extLst>
          </p:cNvPr>
          <p:cNvSpPr>
            <a:spLocks noGrp="1"/>
          </p:cNvSpPr>
          <p:nvPr>
            <p:ph type="title"/>
          </p:nvPr>
        </p:nvSpPr>
        <p:spPr>
          <a:xfrm>
            <a:off x="2000922" y="673686"/>
            <a:ext cx="8014795" cy="627989"/>
          </a:xfrm>
        </p:spPr>
        <p:txBody>
          <a:bodyPr>
            <a:normAutofit/>
          </a:bodyPr>
          <a:lstStyle/>
          <a:p>
            <a:r>
              <a:rPr lang="en-CA" sz="3600" dirty="0"/>
              <a:t>Team Leader </a:t>
            </a:r>
          </a:p>
        </p:txBody>
      </p:sp>
      <p:sp>
        <p:nvSpPr>
          <p:cNvPr id="3" name="Text Placeholder 2">
            <a:extLst>
              <a:ext uri="{FF2B5EF4-FFF2-40B4-BE49-F238E27FC236}">
                <a16:creationId xmlns:a16="http://schemas.microsoft.com/office/drawing/2014/main" id="{AC874956-A8CD-4C12-8988-93423C6BC125}"/>
              </a:ext>
            </a:extLst>
          </p:cNvPr>
          <p:cNvSpPr>
            <a:spLocks noGrp="1"/>
          </p:cNvSpPr>
          <p:nvPr>
            <p:ph type="body" sz="quarter" idx="10"/>
          </p:nvPr>
        </p:nvSpPr>
        <p:spPr>
          <a:xfrm>
            <a:off x="846297" y="1556201"/>
            <a:ext cx="9932865" cy="3915567"/>
          </a:xfrm>
        </p:spPr>
        <p:txBody>
          <a:bodyPr/>
          <a:lstStyle/>
          <a:p>
            <a:pPr marL="457200" lvl="0" indent="-457200">
              <a:buFont typeface="Arial" panose="020B0604020202020204" pitchFamily="34" charset="0"/>
              <a:buChar char="•"/>
            </a:pPr>
            <a:r>
              <a:rPr lang="en-CA" dirty="0"/>
              <a:t>The team is the heart and soul of the project </a:t>
            </a:r>
          </a:p>
          <a:p>
            <a:pPr marL="457200" lvl="0" indent="-457200">
              <a:buFont typeface="Arial" panose="020B0604020202020204" pitchFamily="34" charset="0"/>
              <a:buChar char="•"/>
            </a:pPr>
            <a:r>
              <a:rPr lang="en-CA" dirty="0"/>
              <a:t>Project leaders understands the importance of teamwork and co-ordination</a:t>
            </a:r>
          </a:p>
          <a:p>
            <a:pPr marL="457200" lvl="0" indent="-457200">
              <a:buFont typeface="Arial" panose="020B0604020202020204" pitchFamily="34" charset="0"/>
              <a:buChar char="•"/>
            </a:pPr>
            <a:r>
              <a:rPr lang="en-CA" dirty="0"/>
              <a:t>They also support their project team through obstacles and ensure that the team gets due credit</a:t>
            </a:r>
          </a:p>
        </p:txBody>
      </p:sp>
      <p:sp>
        <p:nvSpPr>
          <p:cNvPr id="4" name="Freeform: Shape 3">
            <a:extLst>
              <a:ext uri="{FF2B5EF4-FFF2-40B4-BE49-F238E27FC236}">
                <a16:creationId xmlns:a16="http://schemas.microsoft.com/office/drawing/2014/main" id="{0030CF76-BB21-40AC-B3E5-BC48FEC4CB72}"/>
              </a:ext>
            </a:extLst>
          </p:cNvPr>
          <p:cNvSpPr/>
          <p:nvPr/>
        </p:nvSpPr>
        <p:spPr>
          <a:xfrm>
            <a:off x="10562286" y="215582"/>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Team Leader</a:t>
            </a:r>
          </a:p>
        </p:txBody>
      </p:sp>
    </p:spTree>
    <p:extLst>
      <p:ext uri="{BB962C8B-B14F-4D97-AF65-F5344CB8AC3E}">
        <p14:creationId xmlns:p14="http://schemas.microsoft.com/office/powerpoint/2010/main" val="1465852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14522" y="351347"/>
            <a:ext cx="7762956" cy="797859"/>
          </a:xfrm>
        </p:spPr>
        <p:txBody>
          <a:bodyPr/>
          <a:lstStyle/>
          <a:p>
            <a:r>
              <a:rPr lang="en-CA" sz="3600" dirty="0">
                <a:latin typeface="Trebuchet MS" panose="020B0603020202020204" pitchFamily="34" charset="0"/>
              </a:rPr>
              <a:t>Objectives</a:t>
            </a:r>
          </a:p>
        </p:txBody>
      </p:sp>
      <p:sp>
        <p:nvSpPr>
          <p:cNvPr id="3" name="Content Placeholder 2"/>
          <p:cNvSpPr>
            <a:spLocks noGrp="1"/>
          </p:cNvSpPr>
          <p:nvPr>
            <p:ph type="body" sz="quarter" idx="10"/>
          </p:nvPr>
        </p:nvSpPr>
        <p:spPr>
          <a:xfrm>
            <a:off x="1360944" y="1559859"/>
            <a:ext cx="7649966" cy="4453942"/>
          </a:xfrm>
        </p:spPr>
        <p:txBody>
          <a:bodyPr/>
          <a:lstStyle/>
          <a:p>
            <a:pPr marL="457200" indent="-457200">
              <a:buFont typeface="Arial" panose="020B0604020202020204" pitchFamily="34" charset="0"/>
              <a:buChar char="•"/>
            </a:pPr>
            <a:r>
              <a:rPr lang="en-CA" sz="3200" dirty="0">
                <a:latin typeface="Trebuchet MS" panose="020B0603020202020204" pitchFamily="34" charset="0"/>
              </a:rPr>
              <a:t>Introductions</a:t>
            </a:r>
          </a:p>
          <a:p>
            <a:pPr marL="457200" indent="-457200">
              <a:buFont typeface="Arial" panose="020B0604020202020204" pitchFamily="34" charset="0"/>
              <a:buChar char="•"/>
            </a:pPr>
            <a:r>
              <a:rPr lang="en-CA" sz="3200" dirty="0">
                <a:latin typeface="Trebuchet MS" panose="020B0603020202020204" pitchFamily="34" charset="0"/>
              </a:rPr>
              <a:t>About the course</a:t>
            </a:r>
          </a:p>
          <a:p>
            <a:pPr marL="457200" indent="-457200">
              <a:buFont typeface="Arial" panose="020B0604020202020204" pitchFamily="34" charset="0"/>
              <a:buChar char="•"/>
            </a:pPr>
            <a:r>
              <a:rPr lang="en-CA" sz="3200" dirty="0">
                <a:latin typeface="Trebuchet MS" panose="020B0603020202020204" pitchFamily="34" charset="0"/>
              </a:rPr>
              <a:t>Textbooks</a:t>
            </a:r>
          </a:p>
          <a:p>
            <a:pPr marL="457200" indent="-457200">
              <a:buFont typeface="Arial" panose="020B0604020202020204" pitchFamily="34" charset="0"/>
              <a:buChar char="•"/>
            </a:pPr>
            <a:r>
              <a:rPr lang="en-CA" sz="3200" dirty="0">
                <a:latin typeface="Trebuchet MS" panose="020B0603020202020204" pitchFamily="34" charset="0"/>
              </a:rPr>
              <a:t>Expectations</a:t>
            </a:r>
          </a:p>
          <a:p>
            <a:pPr marL="457200" indent="-457200">
              <a:buFont typeface="Arial" panose="020B0604020202020204" pitchFamily="34" charset="0"/>
              <a:buChar char="•"/>
            </a:pPr>
            <a:r>
              <a:rPr lang="en-CA" sz="3200" dirty="0">
                <a:latin typeface="Trebuchet MS" panose="020B0603020202020204" pitchFamily="34" charset="0"/>
              </a:rPr>
              <a:t>Forming into teams for course work</a:t>
            </a:r>
          </a:p>
          <a:p>
            <a:pPr marL="457200" indent="-457200">
              <a:buFont typeface="Arial" panose="020B0604020202020204" pitchFamily="34" charset="0"/>
              <a:buChar char="•"/>
            </a:pPr>
            <a:r>
              <a:rPr lang="en-CA" sz="3200" dirty="0">
                <a:latin typeface="Trebuchet MS" panose="020B0603020202020204" pitchFamily="34" charset="0"/>
              </a:rPr>
              <a:t>The role of the project manager</a:t>
            </a:r>
          </a:p>
        </p:txBody>
      </p:sp>
    </p:spTree>
    <p:extLst>
      <p:ext uri="{BB962C8B-B14F-4D97-AF65-F5344CB8AC3E}">
        <p14:creationId xmlns:p14="http://schemas.microsoft.com/office/powerpoint/2010/main" val="8102501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4A752-4913-4A85-A174-5E5D0885CF63}"/>
              </a:ext>
            </a:extLst>
          </p:cNvPr>
          <p:cNvSpPr>
            <a:spLocks noGrp="1"/>
          </p:cNvSpPr>
          <p:nvPr>
            <p:ph type="title"/>
          </p:nvPr>
        </p:nvSpPr>
        <p:spPr>
          <a:xfrm>
            <a:off x="2061708" y="708588"/>
            <a:ext cx="8068584" cy="638747"/>
          </a:xfrm>
        </p:spPr>
        <p:txBody>
          <a:bodyPr>
            <a:normAutofit/>
          </a:bodyPr>
          <a:lstStyle/>
          <a:p>
            <a:r>
              <a:rPr lang="en-CA" sz="3600" dirty="0"/>
              <a:t>Cheerleader</a:t>
            </a:r>
          </a:p>
        </p:txBody>
      </p:sp>
      <p:sp>
        <p:nvSpPr>
          <p:cNvPr id="4" name="Content Placeholder 2">
            <a:extLst>
              <a:ext uri="{FF2B5EF4-FFF2-40B4-BE49-F238E27FC236}">
                <a16:creationId xmlns:a16="http://schemas.microsoft.com/office/drawing/2014/main" id="{46DE1863-1175-47E7-80E4-F136AD662161}"/>
              </a:ext>
            </a:extLst>
          </p:cNvPr>
          <p:cNvSpPr>
            <a:spLocks noGrp="1"/>
          </p:cNvSpPr>
          <p:nvPr>
            <p:ph type="body" sz="quarter" idx="10"/>
          </p:nvPr>
        </p:nvSpPr>
        <p:spPr>
          <a:xfrm>
            <a:off x="478601" y="1661151"/>
            <a:ext cx="10139366" cy="3535697"/>
          </a:xfrm>
        </p:spPr>
        <p:txBody>
          <a:bodyPr>
            <a:normAutofit/>
          </a:bodyPr>
          <a:lstStyle/>
          <a:p>
            <a:pPr lvl="0"/>
            <a:r>
              <a:rPr lang="en-CA" dirty="0"/>
              <a:t>Project leaders must:</a:t>
            </a:r>
          </a:p>
          <a:p>
            <a:pPr marL="1200150" lvl="1" indent="-457200">
              <a:buFont typeface="Arial" panose="020B0604020202020204" pitchFamily="34" charset="0"/>
              <a:buChar char="•"/>
            </a:pPr>
            <a:r>
              <a:rPr lang="en-CA" dirty="0"/>
              <a:t>provide enthusiasm and optimism for the project</a:t>
            </a:r>
          </a:p>
          <a:p>
            <a:pPr marL="1200150" lvl="1" indent="-457200">
              <a:buFont typeface="Arial" panose="020B0604020202020204" pitchFamily="34" charset="0"/>
              <a:buChar char="•"/>
            </a:pPr>
            <a:r>
              <a:rPr lang="en-CA" dirty="0"/>
              <a:t>encourage their team</a:t>
            </a:r>
          </a:p>
          <a:p>
            <a:pPr marL="1200150" lvl="1" indent="-457200">
              <a:buFont typeface="Arial" panose="020B0604020202020204" pitchFamily="34" charset="0"/>
              <a:buChar char="•"/>
            </a:pPr>
            <a:r>
              <a:rPr lang="en-CA" dirty="0"/>
              <a:t>remind them of successes</a:t>
            </a:r>
          </a:p>
          <a:p>
            <a:pPr marL="1200150" lvl="1" indent="-457200">
              <a:buFont typeface="Arial" panose="020B0604020202020204" pitchFamily="34" charset="0"/>
              <a:buChar char="•"/>
            </a:pPr>
            <a:r>
              <a:rPr lang="en-CA" dirty="0"/>
              <a:t>get them back to a positive state of mind if they become demoralized</a:t>
            </a:r>
          </a:p>
        </p:txBody>
      </p:sp>
      <p:sp>
        <p:nvSpPr>
          <p:cNvPr id="5" name="Freeform: Shape 4">
            <a:extLst>
              <a:ext uri="{FF2B5EF4-FFF2-40B4-BE49-F238E27FC236}">
                <a16:creationId xmlns:a16="http://schemas.microsoft.com/office/drawing/2014/main" id="{81D078C5-88A7-4AA0-9DA9-7FCC797B3BEB}"/>
              </a:ext>
            </a:extLst>
          </p:cNvPr>
          <p:cNvSpPr/>
          <p:nvPr/>
        </p:nvSpPr>
        <p:spPr>
          <a:xfrm>
            <a:off x="10617967" y="196081"/>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1872608"/>
              <a:satOff val="-2336"/>
              <a:lumOff val="549"/>
              <a:alphaOff val="0"/>
            </a:schemeClr>
          </a:fillRef>
          <a:effectRef idx="2">
            <a:schemeClr val="accent2">
              <a:hueOff val="1872608"/>
              <a:satOff val="-2336"/>
              <a:lumOff val="549"/>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Cheer-leader</a:t>
            </a:r>
          </a:p>
        </p:txBody>
      </p:sp>
      <p:sp>
        <p:nvSpPr>
          <p:cNvPr id="6" name="Rounded Rectangle 4">
            <a:extLst>
              <a:ext uri="{FF2B5EF4-FFF2-40B4-BE49-F238E27FC236}">
                <a16:creationId xmlns:a16="http://schemas.microsoft.com/office/drawing/2014/main" id="{B129A596-5D88-4BB0-8729-EF75743D1771}"/>
              </a:ext>
            </a:extLst>
          </p:cNvPr>
          <p:cNvSpPr>
            <a:spLocks noChangeArrowheads="1"/>
          </p:cNvSpPr>
          <p:nvPr/>
        </p:nvSpPr>
        <p:spPr bwMode="auto">
          <a:xfrm>
            <a:off x="6838609" y="4466787"/>
            <a:ext cx="5353391" cy="2251284"/>
          </a:xfrm>
          <a:prstGeom prst="roundRect">
            <a:avLst>
              <a:gd name="adj" fmla="val 10861"/>
            </a:avLst>
          </a:prstGeom>
          <a:solidFill>
            <a:srgbClr val="FFFFFF"/>
          </a:solidFill>
          <a:ln>
            <a:noFill/>
          </a:ln>
          <a:effectLst>
            <a:outerShdw blurRad="101600" dist="53882" dir="13500000" sx="89999" sy="89999" algn="tl" rotWithShape="0">
              <a:srgbClr val="4F81BD"/>
            </a:outerShdw>
          </a:effectLst>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457200" bIns="228600" anchor="t" anchorCtr="0" upright="1">
            <a:noAutofit/>
          </a:bodyPr>
          <a:lstStyle/>
          <a:p>
            <a:pPr marL="411480" indent="-284480">
              <a:spcAft>
                <a:spcPts val="600"/>
              </a:spcAft>
            </a:pPr>
            <a:r>
              <a:rPr lang="en-CA" sz="1400" b="1" dirty="0">
                <a:latin typeface="Garamond"/>
                <a:ea typeface="Times New Roman"/>
                <a:cs typeface="Times New Roman"/>
              </a:rPr>
              <a:t>The six most important words…’I admit I made a mistake.’</a:t>
            </a:r>
            <a:endParaRPr lang="en-PH" sz="1400" dirty="0">
              <a:latin typeface="Garamond"/>
              <a:ea typeface="Times New Roman"/>
              <a:cs typeface="Times New Roman"/>
            </a:endParaRPr>
          </a:p>
          <a:p>
            <a:pPr marL="411480" indent="-284480">
              <a:spcAft>
                <a:spcPts val="600"/>
              </a:spcAft>
            </a:pPr>
            <a:r>
              <a:rPr lang="en-CA" sz="1400" b="1" dirty="0">
                <a:latin typeface="Garamond"/>
                <a:ea typeface="Times New Roman"/>
                <a:cs typeface="Times New Roman"/>
              </a:rPr>
              <a:t>The five most important words… ‘I am proud of you.’</a:t>
            </a:r>
            <a:endParaRPr lang="en-PH" sz="1400" dirty="0">
              <a:latin typeface="Garamond"/>
              <a:ea typeface="Times New Roman"/>
              <a:cs typeface="Times New Roman"/>
            </a:endParaRPr>
          </a:p>
          <a:p>
            <a:pPr marL="411480" indent="-284480">
              <a:spcAft>
                <a:spcPts val="600"/>
              </a:spcAft>
            </a:pPr>
            <a:r>
              <a:rPr lang="en-CA" sz="1400" b="1" dirty="0">
                <a:latin typeface="Garamond"/>
                <a:ea typeface="Times New Roman"/>
                <a:cs typeface="Times New Roman"/>
              </a:rPr>
              <a:t>The four most important words… ‘What is your opinion?’</a:t>
            </a:r>
            <a:endParaRPr lang="en-PH" sz="1400" dirty="0">
              <a:latin typeface="Garamond"/>
              <a:ea typeface="Times New Roman"/>
              <a:cs typeface="Times New Roman"/>
            </a:endParaRPr>
          </a:p>
          <a:p>
            <a:pPr marL="411480" indent="-284480">
              <a:spcAft>
                <a:spcPts val="600"/>
              </a:spcAft>
            </a:pPr>
            <a:r>
              <a:rPr lang="en-CA" sz="1400" b="1" dirty="0">
                <a:latin typeface="Garamond"/>
                <a:ea typeface="Times New Roman"/>
                <a:cs typeface="Times New Roman"/>
              </a:rPr>
              <a:t>The three most important words… ‘If you please.’</a:t>
            </a:r>
            <a:endParaRPr lang="en-PH" sz="1400" dirty="0">
              <a:latin typeface="Garamond"/>
              <a:ea typeface="Times New Roman"/>
              <a:cs typeface="Times New Roman"/>
            </a:endParaRPr>
          </a:p>
          <a:p>
            <a:pPr marL="411480" indent="-284480">
              <a:spcAft>
                <a:spcPts val="600"/>
              </a:spcAft>
            </a:pPr>
            <a:r>
              <a:rPr lang="en-CA" sz="1400" b="1" dirty="0">
                <a:latin typeface="Garamond"/>
                <a:ea typeface="Times New Roman"/>
                <a:cs typeface="Times New Roman"/>
              </a:rPr>
              <a:t>The two most important words… ‘Thank you.’</a:t>
            </a:r>
            <a:endParaRPr lang="en-PH" sz="1400" dirty="0">
              <a:latin typeface="Garamond"/>
              <a:ea typeface="Times New Roman"/>
              <a:cs typeface="Times New Roman"/>
            </a:endParaRPr>
          </a:p>
          <a:p>
            <a:pPr marL="411480" indent="-284480">
              <a:spcAft>
                <a:spcPts val="600"/>
              </a:spcAft>
            </a:pPr>
            <a:r>
              <a:rPr lang="en-CA" sz="1400" b="1" dirty="0">
                <a:latin typeface="Garamond"/>
                <a:ea typeface="Times New Roman"/>
                <a:cs typeface="Times New Roman"/>
              </a:rPr>
              <a:t>The one most important word… ‘We.’</a:t>
            </a:r>
            <a:endParaRPr lang="en-PH" sz="1400" dirty="0">
              <a:latin typeface="Garamond"/>
              <a:ea typeface="Times New Roman"/>
              <a:cs typeface="Times New Roman"/>
            </a:endParaRPr>
          </a:p>
          <a:p>
            <a:pPr marL="411480" indent="-284480">
              <a:spcAft>
                <a:spcPts val="600"/>
              </a:spcAft>
            </a:pPr>
            <a:r>
              <a:rPr lang="en-CA" sz="1400" b="1" dirty="0">
                <a:latin typeface="Garamond"/>
                <a:ea typeface="Times New Roman"/>
                <a:cs typeface="Times New Roman"/>
              </a:rPr>
              <a:t>And the last, least important, word… ‘I.’</a:t>
            </a:r>
            <a:endParaRPr lang="en-PH" sz="1400" dirty="0">
              <a:latin typeface="Garamond"/>
              <a:ea typeface="Times New Roman"/>
              <a:cs typeface="Times New Roman"/>
            </a:endParaRPr>
          </a:p>
          <a:p>
            <a:pPr>
              <a:spcAft>
                <a:spcPts val="600"/>
              </a:spcAft>
            </a:pPr>
            <a:r>
              <a:rPr lang="en-US" sz="1400" dirty="0">
                <a:latin typeface="Garamond"/>
                <a:ea typeface="Times New Roman"/>
                <a:cs typeface="Times New Roman"/>
              </a:rPr>
              <a:t> </a:t>
            </a:r>
            <a:endParaRPr lang="en-PH" sz="1400" dirty="0">
              <a:latin typeface="Garamond"/>
              <a:ea typeface="Times New Roman"/>
              <a:cs typeface="Times New Roman"/>
            </a:endParaRPr>
          </a:p>
        </p:txBody>
      </p:sp>
    </p:spTree>
    <p:extLst>
      <p:ext uri="{BB962C8B-B14F-4D97-AF65-F5344CB8AC3E}">
        <p14:creationId xmlns:p14="http://schemas.microsoft.com/office/powerpoint/2010/main" val="26676598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60148-D9CD-4889-BD9D-DCA66A886D9A}"/>
              </a:ext>
            </a:extLst>
          </p:cNvPr>
          <p:cNvSpPr>
            <a:spLocks noGrp="1"/>
          </p:cNvSpPr>
          <p:nvPr>
            <p:ph type="title"/>
          </p:nvPr>
        </p:nvSpPr>
        <p:spPr>
          <a:xfrm>
            <a:off x="1914861" y="490806"/>
            <a:ext cx="8122372" cy="638747"/>
          </a:xfrm>
        </p:spPr>
        <p:txBody>
          <a:bodyPr>
            <a:normAutofit/>
          </a:bodyPr>
          <a:lstStyle/>
          <a:p>
            <a:r>
              <a:rPr lang="en-CA" sz="3600" dirty="0"/>
              <a:t>Role model</a:t>
            </a:r>
          </a:p>
        </p:txBody>
      </p:sp>
      <p:sp>
        <p:nvSpPr>
          <p:cNvPr id="3" name="Text Placeholder 2">
            <a:extLst>
              <a:ext uri="{FF2B5EF4-FFF2-40B4-BE49-F238E27FC236}">
                <a16:creationId xmlns:a16="http://schemas.microsoft.com/office/drawing/2014/main" id="{AE5FB815-4C9E-4792-B570-DFE83F4B58E8}"/>
              </a:ext>
            </a:extLst>
          </p:cNvPr>
          <p:cNvSpPr>
            <a:spLocks noGrp="1"/>
          </p:cNvSpPr>
          <p:nvPr>
            <p:ph type="body" sz="quarter" idx="10"/>
          </p:nvPr>
        </p:nvSpPr>
        <p:spPr>
          <a:xfrm>
            <a:off x="871370" y="1764632"/>
            <a:ext cx="9624477" cy="2294021"/>
          </a:xfrm>
        </p:spPr>
        <p:txBody>
          <a:bodyPr/>
          <a:lstStyle/>
          <a:p>
            <a:pPr marL="457200" lvl="0" indent="-457200">
              <a:buFont typeface="Arial" panose="020B0604020202020204" pitchFamily="34" charset="0"/>
              <a:buChar char="•"/>
            </a:pPr>
            <a:r>
              <a:rPr lang="en-PH" dirty="0"/>
              <a:t>The project leader ‘leads by example’</a:t>
            </a:r>
          </a:p>
          <a:p>
            <a:pPr marL="457200" lvl="0" indent="-457200">
              <a:buFont typeface="Arial" panose="020B0604020202020204" pitchFamily="34" charset="0"/>
              <a:buChar char="•"/>
            </a:pPr>
            <a:r>
              <a:rPr lang="en-CA" dirty="0"/>
              <a:t>People want to learn from leaders they admire</a:t>
            </a:r>
          </a:p>
          <a:p>
            <a:pPr marL="457200" lvl="0" indent="-457200">
              <a:buFont typeface="Arial" panose="020B0604020202020204" pitchFamily="34" charset="0"/>
              <a:buChar char="•"/>
            </a:pPr>
            <a:r>
              <a:rPr lang="en-CA" dirty="0"/>
              <a:t>People will emulate the leader’s behaviours (for better or worse)</a:t>
            </a:r>
          </a:p>
          <a:p>
            <a:endParaRPr lang="en-CA" dirty="0"/>
          </a:p>
        </p:txBody>
      </p:sp>
      <p:sp>
        <p:nvSpPr>
          <p:cNvPr id="4" name="Freeform: Shape 3">
            <a:extLst>
              <a:ext uri="{FF2B5EF4-FFF2-40B4-BE49-F238E27FC236}">
                <a16:creationId xmlns:a16="http://schemas.microsoft.com/office/drawing/2014/main" id="{6E9678B6-63DC-4B4B-AD69-5C221094676E}"/>
              </a:ext>
            </a:extLst>
          </p:cNvPr>
          <p:cNvSpPr/>
          <p:nvPr/>
        </p:nvSpPr>
        <p:spPr>
          <a:xfrm>
            <a:off x="10495847" y="139869"/>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3745215"/>
              <a:satOff val="-4671"/>
              <a:lumOff val="1098"/>
              <a:alphaOff val="0"/>
            </a:schemeClr>
          </a:fillRef>
          <a:effectRef idx="2">
            <a:schemeClr val="accent2">
              <a:hueOff val="3745215"/>
              <a:satOff val="-4671"/>
              <a:lumOff val="1098"/>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Role Model</a:t>
            </a:r>
          </a:p>
        </p:txBody>
      </p:sp>
    </p:spTree>
    <p:extLst>
      <p:ext uri="{BB962C8B-B14F-4D97-AF65-F5344CB8AC3E}">
        <p14:creationId xmlns:p14="http://schemas.microsoft.com/office/powerpoint/2010/main" val="3930930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D3DFC-B4FE-4B5B-8C86-D099E71175B0}"/>
              </a:ext>
            </a:extLst>
          </p:cNvPr>
          <p:cNvSpPr>
            <a:spLocks noGrp="1"/>
          </p:cNvSpPr>
          <p:nvPr>
            <p:ph type="title"/>
          </p:nvPr>
        </p:nvSpPr>
        <p:spPr>
          <a:xfrm>
            <a:off x="1850315" y="490806"/>
            <a:ext cx="8186918" cy="649505"/>
          </a:xfrm>
        </p:spPr>
        <p:txBody>
          <a:bodyPr>
            <a:normAutofit/>
          </a:bodyPr>
          <a:lstStyle/>
          <a:p>
            <a:r>
              <a:rPr lang="en-CA" sz="3600" dirty="0"/>
              <a:t>Entrepreneur</a:t>
            </a:r>
          </a:p>
        </p:txBody>
      </p:sp>
      <p:sp>
        <p:nvSpPr>
          <p:cNvPr id="3" name="Text Placeholder 2">
            <a:extLst>
              <a:ext uri="{FF2B5EF4-FFF2-40B4-BE49-F238E27FC236}">
                <a16:creationId xmlns:a16="http://schemas.microsoft.com/office/drawing/2014/main" id="{0F0F16EE-F00F-4E57-82AB-CC09F9494A51}"/>
              </a:ext>
            </a:extLst>
          </p:cNvPr>
          <p:cNvSpPr>
            <a:spLocks noGrp="1"/>
          </p:cNvSpPr>
          <p:nvPr>
            <p:ph type="body" sz="quarter" idx="10"/>
          </p:nvPr>
        </p:nvSpPr>
        <p:spPr>
          <a:xfrm>
            <a:off x="583602" y="1485867"/>
            <a:ext cx="11024795" cy="5482380"/>
          </a:xfrm>
        </p:spPr>
        <p:txBody>
          <a:bodyPr/>
          <a:lstStyle/>
          <a:p>
            <a:pPr marL="457200" lvl="0" indent="-457200">
              <a:buFont typeface="Arial" panose="020B0604020202020204" pitchFamily="34" charset="0"/>
              <a:buChar char="•"/>
            </a:pPr>
            <a:r>
              <a:rPr lang="en-CA" dirty="0"/>
              <a:t>Characteristics of successful entrepreneurs:</a:t>
            </a:r>
          </a:p>
          <a:p>
            <a:pPr marL="1200150" lvl="1" indent="-457200">
              <a:buFont typeface="Arial" panose="020B0604020202020204" pitchFamily="34" charset="0"/>
              <a:buChar char="•"/>
            </a:pPr>
            <a:r>
              <a:rPr lang="en-CA" sz="2000" dirty="0"/>
              <a:t>Courageous </a:t>
            </a:r>
          </a:p>
          <a:p>
            <a:pPr marL="1200150" lvl="1" indent="-457200">
              <a:buFont typeface="Arial" panose="020B0604020202020204" pitchFamily="34" charset="0"/>
              <a:buChar char="•"/>
            </a:pPr>
            <a:r>
              <a:rPr lang="en-CA" sz="2000" dirty="0"/>
              <a:t>Imaginative</a:t>
            </a:r>
          </a:p>
          <a:p>
            <a:pPr marL="1200150" lvl="1" indent="-457200">
              <a:buFont typeface="Arial" panose="020B0604020202020204" pitchFamily="34" charset="0"/>
              <a:buChar char="•"/>
            </a:pPr>
            <a:r>
              <a:rPr lang="en-CA" sz="2000" dirty="0"/>
              <a:t>Inquisitive</a:t>
            </a:r>
          </a:p>
          <a:p>
            <a:pPr marL="1200150" lvl="1" indent="-457200">
              <a:buFont typeface="Arial" panose="020B0604020202020204" pitchFamily="34" charset="0"/>
              <a:buChar char="•"/>
            </a:pPr>
            <a:r>
              <a:rPr lang="en-CA" sz="2000" dirty="0"/>
              <a:t>Willing to take calculated risks</a:t>
            </a:r>
          </a:p>
          <a:p>
            <a:pPr marL="1200150" lvl="1" indent="-457200">
              <a:buFont typeface="Arial" panose="020B0604020202020204" pitchFamily="34" charset="0"/>
              <a:buChar char="•"/>
            </a:pPr>
            <a:r>
              <a:rPr lang="en-CA" sz="2000" dirty="0"/>
              <a:t>Problem-solvers</a:t>
            </a:r>
          </a:p>
          <a:p>
            <a:pPr marL="1200150" lvl="1" indent="-457200">
              <a:buFont typeface="Arial" panose="020B0604020202020204" pitchFamily="34" charset="0"/>
              <a:buChar char="•"/>
            </a:pPr>
            <a:r>
              <a:rPr lang="en-CA" sz="2000" dirty="0"/>
              <a:t>Flexible</a:t>
            </a:r>
          </a:p>
          <a:p>
            <a:pPr marL="1200150" lvl="1" indent="-457200">
              <a:buFont typeface="Arial" panose="020B0604020202020204" pitchFamily="34" charset="0"/>
              <a:buChar char="•"/>
            </a:pPr>
            <a:r>
              <a:rPr lang="en-CA" sz="2000" dirty="0"/>
              <a:t>Situationally aware</a:t>
            </a:r>
          </a:p>
          <a:p>
            <a:pPr marL="1200150" lvl="1" indent="-457200">
              <a:buFont typeface="Arial" panose="020B0604020202020204" pitchFamily="34" charset="0"/>
              <a:buChar char="•"/>
            </a:pPr>
            <a:r>
              <a:rPr lang="en-CA" sz="2000" dirty="0" err="1"/>
              <a:t>Etc</a:t>
            </a:r>
            <a:r>
              <a:rPr lang="en-CA" sz="2000" dirty="0"/>
              <a:t>…</a:t>
            </a:r>
          </a:p>
          <a:p>
            <a:pPr marL="457200" indent="-457200">
              <a:buFont typeface="Arial" panose="020B0604020202020204" pitchFamily="34" charset="0"/>
              <a:buChar char="•"/>
            </a:pPr>
            <a:r>
              <a:rPr lang="en-PH" dirty="0"/>
              <a:t>The entrepreneurial project leader models and encourages this mindset within the project team</a:t>
            </a:r>
          </a:p>
          <a:p>
            <a:pPr lvl="0"/>
            <a:endParaRPr lang="en-CA" dirty="0"/>
          </a:p>
          <a:p>
            <a:endParaRPr lang="en-CA" dirty="0"/>
          </a:p>
        </p:txBody>
      </p:sp>
      <p:sp>
        <p:nvSpPr>
          <p:cNvPr id="4" name="Freeform: Shape 3">
            <a:extLst>
              <a:ext uri="{FF2B5EF4-FFF2-40B4-BE49-F238E27FC236}">
                <a16:creationId xmlns:a16="http://schemas.microsoft.com/office/drawing/2014/main" id="{150670B0-DF1B-4718-B767-312A289ED46B}"/>
              </a:ext>
            </a:extLst>
          </p:cNvPr>
          <p:cNvSpPr/>
          <p:nvPr/>
        </p:nvSpPr>
        <p:spPr>
          <a:xfrm>
            <a:off x="10635696" y="145248"/>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4681519"/>
              <a:satOff val="-5839"/>
              <a:lumOff val="1373"/>
              <a:alphaOff val="0"/>
            </a:schemeClr>
          </a:fillRef>
          <a:effectRef idx="2">
            <a:schemeClr val="accent2">
              <a:hueOff val="4681519"/>
              <a:satOff val="-5839"/>
              <a:lumOff val="1373"/>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Entre-preneur</a:t>
            </a:r>
          </a:p>
        </p:txBody>
      </p:sp>
    </p:spTree>
    <p:extLst>
      <p:ext uri="{BB962C8B-B14F-4D97-AF65-F5344CB8AC3E}">
        <p14:creationId xmlns:p14="http://schemas.microsoft.com/office/powerpoint/2010/main" val="10376624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C9A6E-AFB8-445D-929B-EED30E6CA1D1}"/>
              </a:ext>
            </a:extLst>
          </p:cNvPr>
          <p:cNvSpPr>
            <a:spLocks noGrp="1"/>
          </p:cNvSpPr>
          <p:nvPr>
            <p:ph type="title"/>
          </p:nvPr>
        </p:nvSpPr>
        <p:spPr>
          <a:xfrm>
            <a:off x="2663208" y="493904"/>
            <a:ext cx="4459487" cy="681778"/>
          </a:xfrm>
        </p:spPr>
        <p:txBody>
          <a:bodyPr>
            <a:normAutofit/>
          </a:bodyPr>
          <a:lstStyle/>
          <a:p>
            <a:r>
              <a:rPr lang="en-CA" sz="3600" dirty="0"/>
              <a:t>Influencer</a:t>
            </a:r>
          </a:p>
        </p:txBody>
      </p:sp>
      <p:sp>
        <p:nvSpPr>
          <p:cNvPr id="3" name="Text Placeholder 2">
            <a:extLst>
              <a:ext uri="{FF2B5EF4-FFF2-40B4-BE49-F238E27FC236}">
                <a16:creationId xmlns:a16="http://schemas.microsoft.com/office/drawing/2014/main" id="{B480C363-C50D-4730-869B-B8BE14D3CB36}"/>
              </a:ext>
            </a:extLst>
          </p:cNvPr>
          <p:cNvSpPr>
            <a:spLocks noGrp="1"/>
          </p:cNvSpPr>
          <p:nvPr>
            <p:ph type="body" sz="quarter" idx="10"/>
          </p:nvPr>
        </p:nvSpPr>
        <p:spPr>
          <a:xfrm>
            <a:off x="815490" y="1531136"/>
            <a:ext cx="9980847" cy="3907138"/>
          </a:xfrm>
        </p:spPr>
        <p:txBody>
          <a:bodyPr/>
          <a:lstStyle/>
          <a:p>
            <a:pPr marL="457200" lvl="0" indent="-457200">
              <a:buFont typeface="Arial" panose="020B0604020202020204" pitchFamily="34" charset="0"/>
              <a:buChar char="•"/>
            </a:pPr>
            <a:r>
              <a:rPr lang="en-PH" dirty="0"/>
              <a:t>Project leaders must identify and understand the views, interests, positions and power of their stakeholders very well</a:t>
            </a:r>
          </a:p>
          <a:p>
            <a:pPr marL="457200" lvl="0" indent="-457200">
              <a:buFont typeface="Arial" panose="020B0604020202020204" pitchFamily="34" charset="0"/>
              <a:buChar char="•"/>
            </a:pPr>
            <a:r>
              <a:rPr lang="en-PH" dirty="0"/>
              <a:t>They are persuasive negotiators, working to obtain necessary resources, overcome obstacles, </a:t>
            </a:r>
            <a:r>
              <a:rPr lang="en-PH" dirty="0" err="1"/>
              <a:t>etc</a:t>
            </a:r>
            <a:endParaRPr lang="en-PH" dirty="0"/>
          </a:p>
          <a:p>
            <a:pPr marL="457200" lvl="0" indent="-457200">
              <a:buFont typeface="Arial" panose="020B0604020202020204" pitchFamily="34" charset="0"/>
              <a:buChar char="•"/>
            </a:pPr>
            <a:r>
              <a:rPr lang="en-PH" dirty="0"/>
              <a:t>They have the ability to move people to take action</a:t>
            </a:r>
          </a:p>
          <a:p>
            <a:pPr marL="457200" lvl="0" indent="-457200">
              <a:buFont typeface="Arial" panose="020B0604020202020204" pitchFamily="34" charset="0"/>
              <a:buChar char="•"/>
            </a:pPr>
            <a:r>
              <a:rPr lang="en-PH" dirty="0"/>
              <a:t>Influence is similar (but is not the same) as power</a:t>
            </a:r>
            <a:endParaRPr lang="en-CA" dirty="0"/>
          </a:p>
          <a:p>
            <a:endParaRPr lang="en-CA" dirty="0"/>
          </a:p>
        </p:txBody>
      </p:sp>
      <p:sp>
        <p:nvSpPr>
          <p:cNvPr id="4" name="Freeform: Shape 3">
            <a:extLst>
              <a:ext uri="{FF2B5EF4-FFF2-40B4-BE49-F238E27FC236}">
                <a16:creationId xmlns:a16="http://schemas.microsoft.com/office/drawing/2014/main" id="{EDCF2895-694D-4E11-9BBA-AC0B2F6A4A7D}"/>
              </a:ext>
            </a:extLst>
          </p:cNvPr>
          <p:cNvSpPr/>
          <p:nvPr/>
        </p:nvSpPr>
        <p:spPr>
          <a:xfrm>
            <a:off x="10605316" y="161386"/>
            <a:ext cx="1340619" cy="1340619"/>
          </a:xfrm>
          <a:custGeom>
            <a:avLst/>
            <a:gdLst>
              <a:gd name="connsiteX0" fmla="*/ 0 w 1340619"/>
              <a:gd name="connsiteY0" fmla="*/ 670310 h 1340619"/>
              <a:gd name="connsiteX1" fmla="*/ 670310 w 1340619"/>
              <a:gd name="connsiteY1" fmla="*/ 0 h 1340619"/>
              <a:gd name="connsiteX2" fmla="*/ 1340620 w 1340619"/>
              <a:gd name="connsiteY2" fmla="*/ 670310 h 1340619"/>
              <a:gd name="connsiteX3" fmla="*/ 670310 w 1340619"/>
              <a:gd name="connsiteY3" fmla="*/ 1340620 h 1340619"/>
              <a:gd name="connsiteX4" fmla="*/ 0 w 1340619"/>
              <a:gd name="connsiteY4" fmla="*/ 670310 h 1340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0619" h="1340619">
                <a:moveTo>
                  <a:pt x="0" y="670310"/>
                </a:moveTo>
                <a:cubicBezTo>
                  <a:pt x="0" y="300108"/>
                  <a:pt x="300108" y="0"/>
                  <a:pt x="670310" y="0"/>
                </a:cubicBezTo>
                <a:cubicBezTo>
                  <a:pt x="1040512" y="0"/>
                  <a:pt x="1340620" y="300108"/>
                  <a:pt x="1340620" y="670310"/>
                </a:cubicBezTo>
                <a:cubicBezTo>
                  <a:pt x="1340620" y="1040512"/>
                  <a:pt x="1040512" y="1340620"/>
                  <a:pt x="670310" y="1340620"/>
                </a:cubicBezTo>
                <a:cubicBezTo>
                  <a:pt x="300108" y="1340620"/>
                  <a:pt x="0" y="1040512"/>
                  <a:pt x="0" y="670310"/>
                </a:cubicBezTo>
                <a:close/>
              </a:path>
            </a:pathLst>
          </a:custGeom>
        </p:spPr>
        <p:style>
          <a:lnRef idx="0">
            <a:schemeClr val="lt1">
              <a:hueOff val="0"/>
              <a:satOff val="0"/>
              <a:lumOff val="0"/>
              <a:alphaOff val="0"/>
            </a:schemeClr>
          </a:lnRef>
          <a:fillRef idx="3">
            <a:schemeClr val="accent2">
              <a:hueOff val="2808911"/>
              <a:satOff val="-3503"/>
              <a:lumOff val="824"/>
              <a:alphaOff val="0"/>
            </a:schemeClr>
          </a:fillRef>
          <a:effectRef idx="2">
            <a:schemeClr val="accent2">
              <a:hueOff val="2808911"/>
              <a:satOff val="-3503"/>
              <a:lumOff val="824"/>
              <a:alphaOff val="0"/>
            </a:schemeClr>
          </a:effectRef>
          <a:fontRef idx="minor">
            <a:schemeClr val="lt1"/>
          </a:fontRef>
        </p:style>
        <p:txBody>
          <a:bodyPr spcFirstLastPara="0" vert="horz" wrap="square" lIns="212839" tIns="212839" rIns="212839" bIns="212839" numCol="1" spcCol="1270" anchor="ctr" anchorCtr="0">
            <a:noAutofit/>
          </a:bodyPr>
          <a:lstStyle/>
          <a:p>
            <a:pPr marL="0" lvl="0" indent="0" algn="ctr" defTabSz="577850">
              <a:lnSpc>
                <a:spcPct val="90000"/>
              </a:lnSpc>
              <a:spcBef>
                <a:spcPct val="0"/>
              </a:spcBef>
              <a:spcAft>
                <a:spcPct val="35000"/>
              </a:spcAft>
              <a:buNone/>
            </a:pPr>
            <a:r>
              <a:rPr lang="en-CA" sz="1300" b="1" kern="1200">
                <a:effectLst>
                  <a:outerShdw blurRad="50800" dist="38100" dir="2700000" algn="tl" rotWithShape="0">
                    <a:prstClr val="black">
                      <a:alpha val="40000"/>
                    </a:prstClr>
                  </a:outerShdw>
                </a:effectLst>
              </a:rPr>
              <a:t>Influencer</a:t>
            </a:r>
          </a:p>
        </p:txBody>
      </p:sp>
    </p:spTree>
    <p:extLst>
      <p:ext uri="{BB962C8B-B14F-4D97-AF65-F5344CB8AC3E}">
        <p14:creationId xmlns:p14="http://schemas.microsoft.com/office/powerpoint/2010/main" val="21692615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5FBCE-6444-4964-8136-E997DE034928}"/>
              </a:ext>
            </a:extLst>
          </p:cNvPr>
          <p:cNvSpPr>
            <a:spLocks noGrp="1"/>
          </p:cNvSpPr>
          <p:nvPr>
            <p:ph type="title"/>
          </p:nvPr>
        </p:nvSpPr>
        <p:spPr>
          <a:xfrm>
            <a:off x="228198" y="498726"/>
            <a:ext cx="4688719" cy="1496818"/>
          </a:xfrm>
        </p:spPr>
        <p:txBody>
          <a:bodyPr>
            <a:normAutofit/>
          </a:bodyPr>
          <a:lstStyle/>
          <a:p>
            <a:r>
              <a:rPr lang="en-CA" sz="3600" dirty="0"/>
              <a:t>Project manager’s sphere of influence</a:t>
            </a:r>
          </a:p>
        </p:txBody>
      </p:sp>
      <p:pic>
        <p:nvPicPr>
          <p:cNvPr id="4" name="Picture 3">
            <a:extLst>
              <a:ext uri="{FF2B5EF4-FFF2-40B4-BE49-F238E27FC236}">
                <a16:creationId xmlns:a16="http://schemas.microsoft.com/office/drawing/2014/main" id="{5694BA67-CE51-4A2A-AAB4-0246E721BED1}"/>
              </a:ext>
            </a:extLst>
          </p:cNvPr>
          <p:cNvPicPr>
            <a:picLocks noChangeAspect="1"/>
          </p:cNvPicPr>
          <p:nvPr/>
        </p:nvPicPr>
        <p:blipFill>
          <a:blip r:embed="rId3"/>
          <a:stretch>
            <a:fillRect/>
          </a:stretch>
        </p:blipFill>
        <p:spPr>
          <a:xfrm>
            <a:off x="4916917" y="9525"/>
            <a:ext cx="7048500" cy="6838950"/>
          </a:xfrm>
          <a:prstGeom prst="rect">
            <a:avLst/>
          </a:prstGeom>
        </p:spPr>
      </p:pic>
    </p:spTree>
    <p:extLst>
      <p:ext uri="{BB962C8B-B14F-4D97-AF65-F5344CB8AC3E}">
        <p14:creationId xmlns:p14="http://schemas.microsoft.com/office/powerpoint/2010/main" val="1038340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4" name="Rectangle 8"/>
          <p:cNvSpPr>
            <a:spLocks noGrp="1" noChangeArrowheads="1"/>
          </p:cNvSpPr>
          <p:nvPr>
            <p:ph type="title"/>
          </p:nvPr>
        </p:nvSpPr>
        <p:spPr>
          <a:xfrm>
            <a:off x="1892980" y="706813"/>
            <a:ext cx="8775020" cy="491720"/>
          </a:xfrm>
        </p:spPr>
        <p:txBody>
          <a:bodyPr>
            <a:noAutofit/>
          </a:bodyPr>
          <a:lstStyle/>
          <a:p>
            <a:r>
              <a:rPr lang="en-US" sz="3600" dirty="0">
                <a:latin typeface="Trebuchet MS" panose="020B0603020202020204" pitchFamily="34" charset="0"/>
              </a:rPr>
              <a:t>Who Am I and how to contact me</a:t>
            </a:r>
            <a:endParaRPr lang="en-CA" sz="3600" dirty="0">
              <a:latin typeface="Trebuchet MS" panose="020B0603020202020204" pitchFamily="34" charset="0"/>
            </a:endParaRPr>
          </a:p>
        </p:txBody>
      </p:sp>
      <p:sp>
        <p:nvSpPr>
          <p:cNvPr id="30723" name="Rectangle 6"/>
          <p:cNvSpPr>
            <a:spLocks noGrp="1" noChangeArrowheads="1"/>
          </p:cNvSpPr>
          <p:nvPr>
            <p:ph type="body" sz="quarter" idx="10"/>
          </p:nvPr>
        </p:nvSpPr>
        <p:spPr>
          <a:xfrm>
            <a:off x="1258645" y="1771627"/>
            <a:ext cx="9983096" cy="3795728"/>
          </a:xfrm>
        </p:spPr>
        <p:txBody>
          <a:bodyPr/>
          <a:lstStyle/>
          <a:p>
            <a:r>
              <a:rPr lang="en-US" sz="3200" b="1" dirty="0">
                <a:latin typeface="Trebuchet MS" panose="020B0603020202020204" pitchFamily="34" charset="0"/>
              </a:rPr>
              <a:t>In Person: </a:t>
            </a:r>
            <a:r>
              <a:rPr lang="en-US" sz="3200" dirty="0">
                <a:latin typeface="Trebuchet MS" panose="020B0603020202020204" pitchFamily="34" charset="0"/>
              </a:rPr>
              <a:t>I’m available to meet at a mutually convenient time during the week, email me to book an appointment.</a:t>
            </a:r>
          </a:p>
          <a:p>
            <a:endParaRPr lang="en-US" sz="3200" dirty="0">
              <a:latin typeface="Trebuchet MS" panose="020B0603020202020204" pitchFamily="34" charset="0"/>
            </a:endParaRPr>
          </a:p>
          <a:p>
            <a:r>
              <a:rPr lang="en-US" sz="3200" b="1" dirty="0">
                <a:latin typeface="Trebuchet MS" panose="020B0603020202020204" pitchFamily="34" charset="0"/>
              </a:rPr>
              <a:t>Email:  </a:t>
            </a:r>
            <a:r>
              <a:rPr lang="en-US" sz="3200" dirty="0">
                <a:latin typeface="Trebuchet MS" panose="020B0603020202020204" pitchFamily="34" charset="0"/>
              </a:rPr>
              <a:t>I will respond to email within 24-48 business hours (if you send an email during the weekend, I will reply on Monday)</a:t>
            </a:r>
          </a:p>
          <a:p>
            <a:endParaRPr lang="en-CA" sz="3200" dirty="0"/>
          </a:p>
          <a:p>
            <a:endParaRPr lang="en-CA" sz="3200" dirty="0"/>
          </a:p>
        </p:txBody>
      </p:sp>
      <p:sp>
        <p:nvSpPr>
          <p:cNvPr id="30725"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26" name="Rectangle 3"/>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27"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28"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1373404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8"/>
          <p:cNvSpPr>
            <a:spLocks noGrp="1" noChangeArrowheads="1"/>
          </p:cNvSpPr>
          <p:nvPr>
            <p:ph type="title"/>
          </p:nvPr>
        </p:nvSpPr>
        <p:spPr>
          <a:xfrm>
            <a:off x="2110154" y="490806"/>
            <a:ext cx="7927079" cy="797859"/>
          </a:xfrm>
        </p:spPr>
        <p:txBody>
          <a:bodyPr/>
          <a:lstStyle/>
          <a:p>
            <a:r>
              <a:rPr lang="en-US" sz="3600" dirty="0">
                <a:latin typeface="Trebuchet MS" panose="020B0603020202020204" pitchFamily="34" charset="0"/>
              </a:rPr>
              <a:t>My Role</a:t>
            </a:r>
            <a:endParaRPr lang="en-CA" sz="3600" dirty="0">
              <a:latin typeface="Trebuchet MS" panose="020B0603020202020204" pitchFamily="34" charset="0"/>
            </a:endParaRPr>
          </a:p>
        </p:txBody>
      </p:sp>
      <p:sp>
        <p:nvSpPr>
          <p:cNvPr id="148486" name="Rectangle 6"/>
          <p:cNvSpPr>
            <a:spLocks noGrp="1" noChangeArrowheads="1"/>
          </p:cNvSpPr>
          <p:nvPr>
            <p:ph type="body" sz="quarter" idx="10"/>
          </p:nvPr>
        </p:nvSpPr>
        <p:spPr>
          <a:xfrm>
            <a:off x="1292087" y="1536192"/>
            <a:ext cx="9640955" cy="4079162"/>
          </a:xfrm>
        </p:spPr>
        <p:txBody>
          <a:bodyPr/>
          <a:lstStyle/>
          <a:p>
            <a:r>
              <a:rPr lang="en-US" sz="3200" dirty="0">
                <a:latin typeface="Trebuchet MS" panose="020B0603020202020204" pitchFamily="34" charset="0"/>
              </a:rPr>
              <a:t>My role is to assist you in learning about effective leadership in project management</a:t>
            </a:r>
          </a:p>
          <a:p>
            <a:pPr marL="457200" indent="-457200">
              <a:buFont typeface="Arial" panose="020B0604020202020204" pitchFamily="34" charset="0"/>
              <a:buChar char="•"/>
            </a:pPr>
            <a:r>
              <a:rPr lang="en-US" sz="3200" dirty="0">
                <a:latin typeface="Trebuchet MS" panose="020B0603020202020204" pitchFamily="34" charset="0"/>
              </a:rPr>
              <a:t>I am here to help you succeed</a:t>
            </a:r>
          </a:p>
          <a:p>
            <a:pPr marL="457200" indent="-457200">
              <a:buFont typeface="Arial" panose="020B0604020202020204" pitchFamily="34" charset="0"/>
              <a:buChar char="•"/>
            </a:pPr>
            <a:r>
              <a:rPr lang="en-US" sz="3200" dirty="0">
                <a:latin typeface="Trebuchet MS" panose="020B0603020202020204" pitchFamily="34" charset="0"/>
              </a:rPr>
              <a:t>If you don’t understand something: ASK ME</a:t>
            </a:r>
          </a:p>
          <a:p>
            <a:pPr marL="457200" indent="-457200">
              <a:buFont typeface="Arial" panose="020B0604020202020204" pitchFamily="34" charset="0"/>
              <a:buChar char="•"/>
            </a:pPr>
            <a:r>
              <a:rPr lang="en-US" sz="3200" dirty="0">
                <a:latin typeface="Trebuchet MS" panose="020B0603020202020204" pitchFamily="34" charset="0"/>
              </a:rPr>
              <a:t>I am here to help make you employable upon graduation (content knowledge and employability skills such as communication and teamwork)</a:t>
            </a:r>
            <a:endParaRPr lang="en-CA" sz="3200" dirty="0">
              <a:latin typeface="Trebuchet MS" panose="020B0603020202020204" pitchFamily="34" charset="0"/>
            </a:endParaRPr>
          </a:p>
          <a:p>
            <a:endParaRPr lang="en-CA" sz="3200" dirty="0"/>
          </a:p>
        </p:txBody>
      </p:sp>
      <p:sp>
        <p:nvSpPr>
          <p:cNvPr id="31749"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1750" name="Rectangle 3"/>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1751"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1752"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1138492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DE5B18C-BE3A-41C9-B788-426BB84A4256}"/>
              </a:ext>
            </a:extLst>
          </p:cNvPr>
          <p:cNvPicPr>
            <a:picLocks noChangeAspect="1"/>
          </p:cNvPicPr>
          <p:nvPr/>
        </p:nvPicPr>
        <p:blipFill>
          <a:blip r:embed="rId3"/>
          <a:stretch>
            <a:fillRect/>
          </a:stretch>
        </p:blipFill>
        <p:spPr>
          <a:xfrm>
            <a:off x="762969" y="1071223"/>
            <a:ext cx="10666062" cy="3464191"/>
          </a:xfrm>
          <a:prstGeom prst="rect">
            <a:avLst/>
          </a:prstGeom>
        </p:spPr>
      </p:pic>
      <p:sp>
        <p:nvSpPr>
          <p:cNvPr id="32771" name="Rectangle 6"/>
          <p:cNvSpPr>
            <a:spLocks noGrp="1" noChangeArrowheads="1"/>
          </p:cNvSpPr>
          <p:nvPr>
            <p:ph type="body" sz="quarter" idx="10"/>
          </p:nvPr>
        </p:nvSpPr>
        <p:spPr>
          <a:xfrm>
            <a:off x="325114" y="831717"/>
            <a:ext cx="3789686" cy="479012"/>
          </a:xfrm>
        </p:spPr>
        <p:txBody>
          <a:bodyPr/>
          <a:lstStyle/>
          <a:p>
            <a:r>
              <a:rPr lang="en-CA" sz="2000" i="1" dirty="0">
                <a:latin typeface="Trebuchet MS" panose="020B0603020202020204" pitchFamily="34" charset="0"/>
              </a:rPr>
              <a:t>In </a:t>
            </a:r>
            <a:r>
              <a:rPr lang="en-CA" sz="2000" i="1" dirty="0" err="1">
                <a:latin typeface="Trebuchet MS" panose="020B0603020202020204" pitchFamily="34" charset="0"/>
              </a:rPr>
              <a:t>FanshaweOnline</a:t>
            </a:r>
            <a:r>
              <a:rPr lang="en-CA" sz="2000" i="1" dirty="0">
                <a:latin typeface="Trebuchet MS" panose="020B0603020202020204" pitchFamily="34" charset="0"/>
              </a:rPr>
              <a:t> (FOL)…</a:t>
            </a:r>
          </a:p>
          <a:p>
            <a:endParaRPr lang="en-CA" dirty="0"/>
          </a:p>
          <a:p>
            <a:endParaRPr lang="en-CA" dirty="0"/>
          </a:p>
          <a:p>
            <a:endParaRPr lang="en-CA" dirty="0"/>
          </a:p>
        </p:txBody>
      </p:sp>
      <p:sp>
        <p:nvSpPr>
          <p:cNvPr id="32773"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2774" name="Rectangle 3"/>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2775"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2776"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Box 7">
            <a:extLst>
              <a:ext uri="{FF2B5EF4-FFF2-40B4-BE49-F238E27FC236}">
                <a16:creationId xmlns:a16="http://schemas.microsoft.com/office/drawing/2014/main" id="{1BCB4103-41FA-41F6-9995-E8AEC612040B}"/>
              </a:ext>
            </a:extLst>
          </p:cNvPr>
          <p:cNvSpPr txBox="1"/>
          <p:nvPr/>
        </p:nvSpPr>
        <p:spPr>
          <a:xfrm>
            <a:off x="309095" y="4774920"/>
            <a:ext cx="11674924" cy="1077218"/>
          </a:xfrm>
          <a:prstGeom prst="rect">
            <a:avLst/>
          </a:prstGeom>
          <a:noFill/>
        </p:spPr>
        <p:txBody>
          <a:bodyPr wrap="square" rtlCol="0">
            <a:spAutoFit/>
          </a:bodyPr>
          <a:lstStyle/>
          <a:p>
            <a:pPr algn="ctr"/>
            <a:r>
              <a:rPr lang="en-CA" sz="3200" i="1" dirty="0">
                <a:solidFill>
                  <a:srgbClr val="C00000"/>
                </a:solidFill>
                <a:latin typeface="Trebuchet MS" panose="020B0603020202020204" pitchFamily="34" charset="0"/>
              </a:rPr>
              <a:t>Emphasis will be on understanding &amp; developing “soft skills” </a:t>
            </a:r>
            <a:br>
              <a:rPr lang="en-CA" sz="3200" i="1" dirty="0">
                <a:solidFill>
                  <a:srgbClr val="C00000"/>
                </a:solidFill>
                <a:latin typeface="Trebuchet MS" panose="020B0603020202020204" pitchFamily="34" charset="0"/>
              </a:rPr>
            </a:br>
            <a:r>
              <a:rPr lang="en-CA" sz="3200" i="1" dirty="0">
                <a:solidFill>
                  <a:srgbClr val="C00000"/>
                </a:solidFill>
                <a:latin typeface="Trebuchet MS" panose="020B0603020202020204" pitchFamily="34" charset="0"/>
              </a:rPr>
              <a:t>of leadership, team-building, &amp; communication</a:t>
            </a:r>
          </a:p>
        </p:txBody>
      </p:sp>
    </p:spTree>
    <p:extLst>
      <p:ext uri="{BB962C8B-B14F-4D97-AF65-F5344CB8AC3E}">
        <p14:creationId xmlns:p14="http://schemas.microsoft.com/office/powerpoint/2010/main" val="1979421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BCE68-AA74-49D3-AD6F-09B84CB28B8D}"/>
              </a:ext>
            </a:extLst>
          </p:cNvPr>
          <p:cNvSpPr>
            <a:spLocks noGrp="1"/>
          </p:cNvSpPr>
          <p:nvPr>
            <p:ph type="title"/>
          </p:nvPr>
        </p:nvSpPr>
        <p:spPr>
          <a:xfrm>
            <a:off x="2259106" y="281355"/>
            <a:ext cx="8366351" cy="681502"/>
          </a:xfrm>
        </p:spPr>
        <p:txBody>
          <a:bodyPr/>
          <a:lstStyle/>
          <a:p>
            <a:r>
              <a:rPr lang="en-CA" sz="3600" dirty="0">
                <a:solidFill>
                  <a:srgbClr val="C00000"/>
                </a:solidFill>
                <a:latin typeface="Trebuchet MS" panose="020B0603020202020204" pitchFamily="34" charset="0"/>
              </a:rPr>
              <a:t>MGMT-6064 – OVERVIEW of topics</a:t>
            </a:r>
          </a:p>
        </p:txBody>
      </p:sp>
      <p:sp>
        <p:nvSpPr>
          <p:cNvPr id="3" name="Text Placeholder 2">
            <a:extLst>
              <a:ext uri="{FF2B5EF4-FFF2-40B4-BE49-F238E27FC236}">
                <a16:creationId xmlns:a16="http://schemas.microsoft.com/office/drawing/2014/main" id="{0EF31979-B9EA-4986-B4F3-3B6025830560}"/>
              </a:ext>
            </a:extLst>
          </p:cNvPr>
          <p:cNvSpPr>
            <a:spLocks noGrp="1"/>
          </p:cNvSpPr>
          <p:nvPr>
            <p:ph type="body" sz="quarter" idx="10"/>
          </p:nvPr>
        </p:nvSpPr>
        <p:spPr>
          <a:xfrm>
            <a:off x="184673" y="1090246"/>
            <a:ext cx="11822653" cy="5486399"/>
          </a:xfrm>
        </p:spPr>
        <p:txBody>
          <a:bodyPr/>
          <a:lstStyle/>
          <a:p>
            <a:pPr marL="457200" lvl="0" indent="-457200">
              <a:buFont typeface="Arial" panose="020B0604020202020204" pitchFamily="34" charset="0"/>
              <a:buChar char="•"/>
            </a:pPr>
            <a:r>
              <a:rPr lang="en-US" dirty="0">
                <a:latin typeface="Trebuchet MS" panose="020B0603020202020204" pitchFamily="34" charset="0"/>
              </a:rPr>
              <a:t>Understand the role of the project manager</a:t>
            </a:r>
          </a:p>
          <a:p>
            <a:pPr marL="457200" lvl="0" indent="-457200">
              <a:buFont typeface="Arial" panose="020B0604020202020204" pitchFamily="34" charset="0"/>
              <a:buChar char="•"/>
            </a:pPr>
            <a:r>
              <a:rPr lang="en-US" dirty="0">
                <a:latin typeface="Trebuchet MS" panose="020B0603020202020204" pitchFamily="34" charset="0"/>
              </a:rPr>
              <a:t>Appreciate how organizational culture &amp; sub-cultures (e.g., project team culture) impact project processes &amp; performance</a:t>
            </a:r>
          </a:p>
          <a:p>
            <a:pPr marL="457200" lvl="0" indent="-457200">
              <a:buFont typeface="Arial" panose="020B0604020202020204" pitchFamily="34" charset="0"/>
              <a:buChar char="•"/>
            </a:pPr>
            <a:r>
              <a:rPr lang="en-US" dirty="0">
                <a:latin typeface="Trebuchet MS" panose="020B0603020202020204" pitchFamily="34" charset="0"/>
              </a:rPr>
              <a:t>Review the skills &amp; competencies required to be a good project or team leader</a:t>
            </a:r>
          </a:p>
          <a:p>
            <a:pPr marL="457200" lvl="0" indent="-457200">
              <a:buFont typeface="Arial" panose="020B0604020202020204" pitchFamily="34" charset="0"/>
              <a:buChar char="•"/>
            </a:pPr>
            <a:r>
              <a:rPr lang="en-US" dirty="0">
                <a:latin typeface="Trebuchet MS" panose="020B0603020202020204" pitchFamily="34" charset="0"/>
              </a:rPr>
              <a:t>Explore theories of leadership &amp; motivation</a:t>
            </a:r>
          </a:p>
          <a:p>
            <a:pPr marL="457200" lvl="0" indent="-457200">
              <a:buFont typeface="Arial" panose="020B0604020202020204" pitchFamily="34" charset="0"/>
              <a:buChar char="•"/>
            </a:pPr>
            <a:r>
              <a:rPr lang="en-US" dirty="0">
                <a:latin typeface="Trebuchet MS" panose="020B0603020202020204" pitchFamily="34" charset="0"/>
              </a:rPr>
              <a:t>Identify ethical issues in projects</a:t>
            </a:r>
          </a:p>
          <a:p>
            <a:pPr marL="457200" lvl="0" indent="-457200">
              <a:buFont typeface="Arial" panose="020B0604020202020204" pitchFamily="34" charset="0"/>
              <a:buChar char="•"/>
            </a:pPr>
            <a:r>
              <a:rPr lang="en-US" dirty="0">
                <a:latin typeface="Trebuchet MS" panose="020B0603020202020204" pitchFamily="34" charset="0"/>
              </a:rPr>
              <a:t>Create &amp; manage project teams</a:t>
            </a:r>
          </a:p>
          <a:p>
            <a:pPr marL="457200" lvl="0" indent="-457200">
              <a:buFont typeface="Arial" panose="020B0604020202020204" pitchFamily="34" charset="0"/>
              <a:buChar char="•"/>
            </a:pPr>
            <a:r>
              <a:rPr lang="en-US" dirty="0">
                <a:latin typeface="Trebuchet MS" panose="020B0603020202020204" pitchFamily="34" charset="0"/>
              </a:rPr>
              <a:t>Communicate effectively with project stakeholders</a:t>
            </a:r>
          </a:p>
          <a:p>
            <a:pPr marL="457200" lvl="0" indent="-457200">
              <a:buFont typeface="Arial" panose="020B0604020202020204" pitchFamily="34" charset="0"/>
              <a:buChar char="•"/>
            </a:pPr>
            <a:r>
              <a:rPr lang="en-US" dirty="0">
                <a:latin typeface="Trebuchet MS" panose="020B0603020202020204" pitchFamily="34" charset="0"/>
              </a:rPr>
              <a:t>Develop/manage communications &amp; human resources plans (PMBOK)</a:t>
            </a:r>
            <a:endParaRPr lang="en-CA" dirty="0">
              <a:latin typeface="Trebuchet MS" panose="020B0603020202020204" pitchFamily="34" charset="0"/>
            </a:endParaRPr>
          </a:p>
          <a:p>
            <a:endParaRPr lang="en-CA" dirty="0">
              <a:latin typeface="Trebuchet MS" panose="020B0603020202020204" pitchFamily="34" charset="0"/>
            </a:endParaRPr>
          </a:p>
        </p:txBody>
      </p:sp>
    </p:spTree>
    <p:extLst>
      <p:ext uri="{BB962C8B-B14F-4D97-AF65-F5344CB8AC3E}">
        <p14:creationId xmlns:p14="http://schemas.microsoft.com/office/powerpoint/2010/main" val="2847970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6" name="Rectangle 8"/>
          <p:cNvSpPr>
            <a:spLocks noGrp="1" noChangeArrowheads="1"/>
          </p:cNvSpPr>
          <p:nvPr>
            <p:ph type="title"/>
          </p:nvPr>
        </p:nvSpPr>
        <p:spPr>
          <a:xfrm>
            <a:off x="2043954" y="490806"/>
            <a:ext cx="7993280" cy="646331"/>
          </a:xfrm>
        </p:spPr>
        <p:txBody>
          <a:bodyPr>
            <a:normAutofit/>
          </a:bodyPr>
          <a:lstStyle/>
          <a:p>
            <a:r>
              <a:rPr lang="en-US" sz="3600" dirty="0">
                <a:latin typeface="Trebuchet MS" panose="020B0603020202020204" pitchFamily="34" charset="0"/>
                <a:cs typeface="Arial" panose="020B0604020202020204" pitchFamily="34" charset="0"/>
              </a:rPr>
              <a:t>Evaluations</a:t>
            </a:r>
            <a:endParaRPr lang="en-CA" sz="3600" dirty="0">
              <a:latin typeface="Trebuchet MS" panose="020B0603020202020204" pitchFamily="34" charset="0"/>
              <a:cs typeface="Arial" panose="020B0604020202020204" pitchFamily="34" charset="0"/>
            </a:endParaRPr>
          </a:p>
        </p:txBody>
      </p:sp>
      <p:sp>
        <p:nvSpPr>
          <p:cNvPr id="148486" name="Rectangle 6"/>
          <p:cNvSpPr>
            <a:spLocks noGrp="1" noChangeArrowheads="1"/>
          </p:cNvSpPr>
          <p:nvPr>
            <p:ph type="body" sz="quarter" idx="10"/>
          </p:nvPr>
        </p:nvSpPr>
        <p:spPr>
          <a:xfrm>
            <a:off x="1674131" y="1594405"/>
            <a:ext cx="7485035" cy="3795728"/>
          </a:xfrm>
        </p:spPr>
        <p:txBody>
          <a:bodyPr/>
          <a:lstStyle/>
          <a:p>
            <a:r>
              <a:rPr lang="en-CA" sz="2000" dirty="0"/>
              <a:t>										</a:t>
            </a:r>
          </a:p>
          <a:p>
            <a:r>
              <a:rPr lang="en-CA" sz="3200" dirty="0">
                <a:cs typeface="Arial" panose="020B0604020202020204" pitchFamily="34" charset="0"/>
              </a:rPr>
              <a:t>2 Individual Assignments		30%</a:t>
            </a:r>
          </a:p>
          <a:p>
            <a:r>
              <a:rPr lang="en-CA" sz="3200" dirty="0">
                <a:cs typeface="Arial" panose="020B0604020202020204" pitchFamily="34" charset="0"/>
              </a:rPr>
              <a:t>2 Team Assignments			 	30%</a:t>
            </a:r>
          </a:p>
          <a:p>
            <a:r>
              <a:rPr lang="en-CA" sz="3200" dirty="0">
                <a:cs typeface="Arial" panose="020B0604020202020204" pitchFamily="34" charset="0"/>
              </a:rPr>
              <a:t>Mid-term Exam					20%</a:t>
            </a:r>
          </a:p>
          <a:p>
            <a:r>
              <a:rPr lang="en-CA" sz="3200" dirty="0">
                <a:cs typeface="Arial" panose="020B0604020202020204" pitchFamily="34" charset="0"/>
              </a:rPr>
              <a:t>Final Exam							</a:t>
            </a:r>
            <a:r>
              <a:rPr lang="en-CA" sz="3200" u="sng" dirty="0">
                <a:cs typeface="Arial" panose="020B0604020202020204" pitchFamily="34" charset="0"/>
              </a:rPr>
              <a:t>20%</a:t>
            </a:r>
          </a:p>
          <a:p>
            <a:r>
              <a:rPr lang="en-CA" sz="3200" dirty="0">
                <a:cs typeface="Arial" panose="020B0604020202020204" pitchFamily="34" charset="0"/>
              </a:rPr>
              <a:t>											100%		</a:t>
            </a:r>
            <a:r>
              <a:rPr lang="en-CA" sz="3200" dirty="0">
                <a:latin typeface="Arial" panose="020B0604020202020204" pitchFamily="34" charset="0"/>
                <a:cs typeface="Arial" panose="020B0604020202020204" pitchFamily="34" charset="0"/>
              </a:rPr>
              <a:t>	</a:t>
            </a:r>
            <a:endParaRPr lang="en-CA" dirty="0">
              <a:latin typeface="Arial" panose="020B0604020202020204" pitchFamily="34" charset="0"/>
              <a:cs typeface="Arial" panose="020B0604020202020204" pitchFamily="34" charset="0"/>
            </a:endParaRPr>
          </a:p>
        </p:txBody>
      </p:sp>
      <p:sp>
        <p:nvSpPr>
          <p:cNvPr id="33796" name="Slide Number Placeholder 4"/>
          <p:cNvSpPr>
            <a:spLocks noGrp="1"/>
          </p:cNvSpPr>
          <p:nvPr>
            <p:ph type="sldNum" sz="quarter" idx="4294967295"/>
          </p:nvPr>
        </p:nvSpPr>
        <p:spPr bwMode="auto">
          <a:xfrm>
            <a:off x="8534400" y="6356351"/>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defTabSz="457200" eaLnBrk="1" hangingPunct="1"/>
            <a:r>
              <a:rPr lang="en-US">
                <a:solidFill>
                  <a:prstClr val="white"/>
                </a:solidFill>
              </a:rPr>
              <a:t>1-</a:t>
            </a:r>
            <a:fld id="{8B04AED8-7DCD-4DC0-AC97-3EEB2C07CB9B}" type="slidenum">
              <a:rPr lang="en-US">
                <a:solidFill>
                  <a:prstClr val="white"/>
                </a:solidFill>
              </a:rPr>
              <a:pPr defTabSz="457200" eaLnBrk="1" hangingPunct="1"/>
              <a:t>7</a:t>
            </a:fld>
            <a:endParaRPr lang="en-US">
              <a:solidFill>
                <a:prstClr val="white"/>
              </a:solidFill>
            </a:endParaRPr>
          </a:p>
        </p:txBody>
      </p:sp>
      <p:sp>
        <p:nvSpPr>
          <p:cNvPr id="33797"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3798" name="Rectangle 3"/>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3799"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3800"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9" name="TextBox 8"/>
          <p:cNvSpPr txBox="1"/>
          <p:nvPr/>
        </p:nvSpPr>
        <p:spPr>
          <a:xfrm>
            <a:off x="445990" y="5707916"/>
            <a:ext cx="7948965" cy="830997"/>
          </a:xfrm>
          <a:prstGeom prst="rect">
            <a:avLst/>
          </a:prstGeom>
          <a:solidFill>
            <a:schemeClr val="bg1"/>
          </a:solidFill>
          <a:ln>
            <a:solidFill>
              <a:srgbClr val="C00000"/>
            </a:solidFill>
          </a:ln>
        </p:spPr>
        <p:txBody>
          <a:bodyPr wrap="square" rtlCol="0">
            <a:spAutoFit/>
          </a:bodyPr>
          <a:lstStyle/>
          <a:p>
            <a:pPr defTabSz="457200"/>
            <a:r>
              <a:rPr lang="en-US" sz="2400" dirty="0">
                <a:solidFill>
                  <a:prstClr val="black"/>
                </a:solidFill>
                <a:cs typeface="Arial" panose="020B0604020202020204" pitchFamily="34" charset="0"/>
              </a:rPr>
              <a:t>Specific evaluations are listed on the COURSE AT A GLANCE document (posted in ‘Content’ section of FOL). </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38055" y="4511888"/>
            <a:ext cx="2459889" cy="21780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628975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20" name="Rectangle 8"/>
          <p:cNvSpPr>
            <a:spLocks noGrp="1" noChangeArrowheads="1"/>
          </p:cNvSpPr>
          <p:nvPr>
            <p:ph type="title"/>
          </p:nvPr>
        </p:nvSpPr>
        <p:spPr>
          <a:xfrm>
            <a:off x="2323652" y="350956"/>
            <a:ext cx="7838912" cy="797859"/>
          </a:xfrm>
        </p:spPr>
        <p:txBody>
          <a:bodyPr>
            <a:normAutofit/>
          </a:bodyPr>
          <a:lstStyle/>
          <a:p>
            <a:r>
              <a:rPr lang="en-US" sz="3600" dirty="0">
                <a:latin typeface="Trebuchet MS" panose="020B0603020202020204" pitchFamily="34" charset="0"/>
                <a:cs typeface="Arial" panose="020B0604020202020204" pitchFamily="34" charset="0"/>
              </a:rPr>
              <a:t>Evaluations</a:t>
            </a:r>
            <a:endParaRPr lang="en-CA" sz="3600" dirty="0">
              <a:latin typeface="Trebuchet MS" panose="020B0603020202020204" pitchFamily="34" charset="0"/>
              <a:cs typeface="Arial" panose="020B0604020202020204" pitchFamily="34" charset="0"/>
            </a:endParaRPr>
          </a:p>
        </p:txBody>
      </p:sp>
      <p:sp>
        <p:nvSpPr>
          <p:cNvPr id="148486" name="Rectangle 6"/>
          <p:cNvSpPr>
            <a:spLocks noGrp="1" noChangeArrowheads="1"/>
          </p:cNvSpPr>
          <p:nvPr>
            <p:ph type="body" sz="quarter" idx="10"/>
          </p:nvPr>
        </p:nvSpPr>
        <p:spPr>
          <a:xfrm>
            <a:off x="357631" y="1225823"/>
            <a:ext cx="11486538" cy="5281221"/>
          </a:xfrm>
        </p:spPr>
        <p:txBody>
          <a:bodyPr/>
          <a:lstStyle/>
          <a:p>
            <a:pPr marL="457200" indent="-457200">
              <a:buFont typeface="Arial" panose="020B0604020202020204" pitchFamily="34" charset="0"/>
              <a:buChar char="•"/>
            </a:pPr>
            <a:r>
              <a:rPr lang="en-CA" sz="2400" b="1" dirty="0">
                <a:solidFill>
                  <a:srgbClr val="E2231A"/>
                </a:solidFill>
              </a:rPr>
              <a:t>Assignments worth 10% or less: Late assignments are not accepted!</a:t>
            </a:r>
          </a:p>
          <a:p>
            <a:pPr marL="457200" indent="-457200">
              <a:buFont typeface="Arial" panose="020B0604020202020204" pitchFamily="34" charset="0"/>
              <a:buChar char="•"/>
            </a:pPr>
            <a:r>
              <a:rPr lang="en-CA" sz="2400" b="1" dirty="0">
                <a:solidFill>
                  <a:srgbClr val="E2231A"/>
                </a:solidFill>
              </a:rPr>
              <a:t>Assignments worth more than 10%: Late penalty of 20% per day, applied </a:t>
            </a:r>
            <a:r>
              <a:rPr lang="en-CA" sz="2400" b="1" i="1" dirty="0">
                <a:solidFill>
                  <a:srgbClr val="E2231A"/>
                </a:solidFill>
              </a:rPr>
              <a:t>immediately</a:t>
            </a:r>
            <a:r>
              <a:rPr lang="en-CA" sz="2400" b="1" dirty="0">
                <a:solidFill>
                  <a:srgbClr val="E2231A"/>
                </a:solidFill>
              </a:rPr>
              <a:t> once deadline has passed.</a:t>
            </a:r>
          </a:p>
          <a:p>
            <a:pPr marL="457200" indent="-457200">
              <a:buFont typeface="Arial" panose="020B0604020202020204" pitchFamily="34" charset="0"/>
              <a:buChar char="•"/>
            </a:pPr>
            <a:r>
              <a:rPr lang="en-CA" sz="2400" dirty="0">
                <a:cs typeface="Arial" panose="020B0604020202020204" pitchFamily="34" charset="0"/>
              </a:rPr>
              <a:t>Submit all assignments electronically to the FOL Submissions Dropbox </a:t>
            </a:r>
          </a:p>
          <a:p>
            <a:pPr marL="457200" indent="-457200">
              <a:buFont typeface="Arial" panose="020B0604020202020204" pitchFamily="34" charset="0"/>
              <a:buChar char="•"/>
            </a:pPr>
            <a:r>
              <a:rPr lang="en-CA" sz="2400" dirty="0">
                <a:cs typeface="Arial" panose="020B0604020202020204" pitchFamily="34" charset="0"/>
              </a:rPr>
              <a:t>All submissions must be in Windows-compatible format!</a:t>
            </a:r>
          </a:p>
          <a:p>
            <a:pPr marL="457200" indent="-457200">
              <a:buFont typeface="Arial" panose="020B0604020202020204" pitchFamily="34" charset="0"/>
              <a:buChar char="•"/>
            </a:pPr>
            <a:r>
              <a:rPr lang="en-CA" sz="2400" dirty="0">
                <a:cs typeface="Arial" panose="020B0604020202020204" pitchFamily="34" charset="0"/>
              </a:rPr>
              <a:t>All submissions must include APA-formatted references (or else a </a:t>
            </a:r>
            <a:r>
              <a:rPr lang="en-CA" sz="2400" b="1" dirty="0">
                <a:solidFill>
                  <a:srgbClr val="C00000"/>
                </a:solidFill>
                <a:cs typeface="Arial" panose="020B0604020202020204" pitchFamily="34" charset="0"/>
              </a:rPr>
              <a:t>grade of zero will be given </a:t>
            </a:r>
            <a:r>
              <a:rPr lang="en-CA" sz="2400" dirty="0">
                <a:cs typeface="Arial" panose="020B0604020202020204" pitchFamily="34" charset="0"/>
              </a:rPr>
              <a:t>on the assignment, and possibly also an Academic Offence)</a:t>
            </a:r>
          </a:p>
          <a:p>
            <a:pPr marL="457200" indent="-457200">
              <a:buFont typeface="Arial" panose="020B0604020202020204" pitchFamily="34" charset="0"/>
              <a:buChar char="•"/>
            </a:pPr>
            <a:r>
              <a:rPr lang="en-CA" sz="2400" dirty="0">
                <a:cs typeface="Arial" panose="020B0604020202020204" pitchFamily="34" charset="0"/>
              </a:rPr>
              <a:t>Keep a group participation diary: You must have an “audit trail” if you have complaints you want to bring to my attention</a:t>
            </a:r>
          </a:p>
          <a:p>
            <a:pPr marL="457200" indent="-457200">
              <a:buFont typeface="Arial" panose="020B0604020202020204" pitchFamily="34" charset="0"/>
              <a:buChar char="•"/>
            </a:pPr>
            <a:endParaRPr lang="en-CA" sz="2000" dirty="0">
              <a:latin typeface="Arial" panose="020B0604020202020204" pitchFamily="34" charset="0"/>
              <a:cs typeface="Arial" panose="020B0604020202020204" pitchFamily="34" charset="0"/>
            </a:endParaRPr>
          </a:p>
          <a:p>
            <a:endParaRPr lang="en-CA" sz="2000" dirty="0"/>
          </a:p>
        </p:txBody>
      </p:sp>
      <p:sp>
        <p:nvSpPr>
          <p:cNvPr id="34820" name="Slide Number Placeholder 4"/>
          <p:cNvSpPr>
            <a:spLocks noGrp="1"/>
          </p:cNvSpPr>
          <p:nvPr>
            <p:ph type="sldNum" sz="quarter" idx="4294967295"/>
          </p:nvPr>
        </p:nvSpPr>
        <p:spPr bwMode="auto">
          <a:xfrm>
            <a:off x="8534400" y="6356351"/>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defTabSz="457200" eaLnBrk="1" hangingPunct="1"/>
            <a:r>
              <a:rPr lang="en-US">
                <a:solidFill>
                  <a:prstClr val="white"/>
                </a:solidFill>
              </a:rPr>
              <a:t>1-</a:t>
            </a:r>
            <a:fld id="{7F95FA34-77F4-4035-95A3-39F2729F861E}" type="slidenum">
              <a:rPr lang="en-US">
                <a:solidFill>
                  <a:prstClr val="white"/>
                </a:solidFill>
              </a:rPr>
              <a:pPr defTabSz="457200" eaLnBrk="1" hangingPunct="1"/>
              <a:t>8</a:t>
            </a:fld>
            <a:endParaRPr lang="en-US">
              <a:solidFill>
                <a:prstClr val="white"/>
              </a:solidFill>
            </a:endParaRPr>
          </a:p>
        </p:txBody>
      </p:sp>
      <p:sp>
        <p:nvSpPr>
          <p:cNvPr id="34821"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4822" name="Rectangle 3"/>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4823"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4824"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Tree>
    <p:extLst>
      <p:ext uri="{BB962C8B-B14F-4D97-AF65-F5344CB8AC3E}">
        <p14:creationId xmlns:p14="http://schemas.microsoft.com/office/powerpoint/2010/main" val="9414103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4" name="Rectangle 8"/>
          <p:cNvSpPr>
            <a:spLocks noGrp="1" noChangeArrowheads="1"/>
          </p:cNvSpPr>
          <p:nvPr>
            <p:ph type="title"/>
          </p:nvPr>
        </p:nvSpPr>
        <p:spPr>
          <a:xfrm>
            <a:off x="2209800" y="357604"/>
            <a:ext cx="6869654" cy="888124"/>
          </a:xfrm>
        </p:spPr>
        <p:txBody>
          <a:bodyPr>
            <a:normAutofit/>
          </a:bodyPr>
          <a:lstStyle/>
          <a:p>
            <a:pPr algn="ctr"/>
            <a:r>
              <a:rPr lang="en-US" sz="4000" dirty="0">
                <a:cs typeface="Arial" panose="020B0604020202020204" pitchFamily="34" charset="0"/>
              </a:rPr>
              <a:t>TWO Course Text Books </a:t>
            </a:r>
            <a:br>
              <a:rPr lang="en-US" sz="4000" dirty="0">
                <a:cs typeface="Arial" panose="020B0604020202020204" pitchFamily="34" charset="0"/>
              </a:rPr>
            </a:br>
            <a:r>
              <a:rPr lang="en-US" sz="1400" dirty="0">
                <a:cs typeface="Arial" panose="020B0604020202020204" pitchFamily="34" charset="0"/>
              </a:rPr>
              <a:t>(both are free e-books, links in FOL)</a:t>
            </a:r>
            <a:endParaRPr lang="en-CA" sz="4000" dirty="0">
              <a:cs typeface="Arial" panose="020B0604020202020204" pitchFamily="34" charset="0"/>
            </a:endParaRPr>
          </a:p>
        </p:txBody>
      </p:sp>
      <p:sp>
        <p:nvSpPr>
          <p:cNvPr id="148486" name="Rectangle 6"/>
          <p:cNvSpPr>
            <a:spLocks noGrp="1" noChangeArrowheads="1"/>
          </p:cNvSpPr>
          <p:nvPr>
            <p:ph type="body" sz="quarter" idx="10"/>
          </p:nvPr>
        </p:nvSpPr>
        <p:spPr>
          <a:xfrm>
            <a:off x="689460" y="1657349"/>
            <a:ext cx="11502540" cy="4064340"/>
          </a:xfrm>
        </p:spPr>
        <p:txBody>
          <a:bodyPr/>
          <a:lstStyle/>
          <a:p>
            <a:r>
              <a:rPr lang="en-US" sz="2000" dirty="0">
                <a:latin typeface="+mj-lt"/>
                <a:cs typeface="Arial" panose="020B0604020202020204" pitchFamily="34" charset="0"/>
              </a:rPr>
              <a:t>Project Management – A Systems Approach to Planning,</a:t>
            </a:r>
            <a:br>
              <a:rPr lang="en-US" sz="2000" dirty="0">
                <a:latin typeface="+mj-lt"/>
                <a:cs typeface="Arial" panose="020B0604020202020204" pitchFamily="34" charset="0"/>
              </a:rPr>
            </a:br>
            <a:r>
              <a:rPr lang="en-US" sz="2000" dirty="0">
                <a:latin typeface="+mj-lt"/>
                <a:cs typeface="Arial" panose="020B0604020202020204" pitchFamily="34" charset="0"/>
              </a:rPr>
              <a:t>Scheduling, and Controlling (</a:t>
            </a:r>
            <a:r>
              <a:rPr lang="en-US" sz="2000" b="1" dirty="0">
                <a:solidFill>
                  <a:srgbClr val="C00000"/>
                </a:solidFill>
                <a:latin typeface="+mj-lt"/>
                <a:cs typeface="Arial" panose="020B0604020202020204" pitchFamily="34" charset="0"/>
              </a:rPr>
              <a:t>12</a:t>
            </a:r>
            <a:r>
              <a:rPr lang="en-US" sz="2000" b="1" baseline="30000" dirty="0">
                <a:solidFill>
                  <a:srgbClr val="C00000"/>
                </a:solidFill>
                <a:latin typeface="+mj-lt"/>
                <a:cs typeface="Arial" panose="020B0604020202020204" pitchFamily="34" charset="0"/>
              </a:rPr>
              <a:t>th</a:t>
            </a:r>
            <a:r>
              <a:rPr lang="en-US" sz="2000" b="1" dirty="0">
                <a:solidFill>
                  <a:srgbClr val="C00000"/>
                </a:solidFill>
                <a:latin typeface="+mj-lt"/>
                <a:cs typeface="Arial" panose="020B0604020202020204" pitchFamily="34" charset="0"/>
              </a:rPr>
              <a:t> Edition</a:t>
            </a:r>
            <a:r>
              <a:rPr lang="en-US" sz="2000" dirty="0">
                <a:latin typeface="+mj-lt"/>
                <a:cs typeface="Arial" panose="020B0604020202020204" pitchFamily="34" charset="0"/>
              </a:rPr>
              <a:t>)</a:t>
            </a:r>
          </a:p>
          <a:p>
            <a:pPr lvl="1"/>
            <a:r>
              <a:rPr lang="en-US" sz="2000" dirty="0">
                <a:latin typeface="+mj-lt"/>
                <a:cs typeface="Arial" panose="020B0604020202020204" pitchFamily="34" charset="0"/>
              </a:rPr>
              <a:t>Author: Harold KERZNER</a:t>
            </a:r>
          </a:p>
          <a:p>
            <a:pPr lvl="1"/>
            <a:r>
              <a:rPr lang="en-US" sz="2000" dirty="0">
                <a:latin typeface="+mj-lt"/>
                <a:cs typeface="Arial" panose="020B0604020202020204" pitchFamily="34" charset="0"/>
              </a:rPr>
              <a:t>ISBN: 978-1-119165354</a:t>
            </a:r>
          </a:p>
          <a:p>
            <a:pPr lvl="1"/>
            <a:r>
              <a:rPr lang="en-US" sz="2000" dirty="0">
                <a:latin typeface="+mj-lt"/>
                <a:cs typeface="Arial" panose="020B0604020202020204" pitchFamily="34" charset="0"/>
              </a:rPr>
              <a:t>Publisher: Wiley</a:t>
            </a:r>
          </a:p>
          <a:p>
            <a:endParaRPr lang="en-CA" sz="2000" dirty="0">
              <a:latin typeface="+mj-lt"/>
              <a:cs typeface="Arial" panose="020B0604020202020204" pitchFamily="34" charset="0"/>
            </a:endParaRPr>
          </a:p>
          <a:p>
            <a:r>
              <a:rPr lang="en-US" sz="2000" dirty="0">
                <a:latin typeface="+mj-lt"/>
                <a:cs typeface="Arial" panose="020B0604020202020204" pitchFamily="34" charset="0"/>
              </a:rPr>
              <a:t>A Guide to the Project Management Body of Knowledge </a:t>
            </a:r>
            <a:br>
              <a:rPr lang="en-US" sz="2000" dirty="0">
                <a:latin typeface="+mj-lt"/>
                <a:cs typeface="Arial" panose="020B0604020202020204" pitchFamily="34" charset="0"/>
              </a:rPr>
            </a:br>
            <a:r>
              <a:rPr lang="en-US" sz="2000" dirty="0">
                <a:latin typeface="+mj-lt"/>
                <a:cs typeface="Arial" panose="020B0604020202020204" pitchFamily="34" charset="0"/>
              </a:rPr>
              <a:t>(PMBOK® Guide) </a:t>
            </a:r>
            <a:r>
              <a:rPr lang="en-US" sz="2000" b="1" dirty="0">
                <a:solidFill>
                  <a:srgbClr val="C00000"/>
                </a:solidFill>
                <a:latin typeface="+mj-lt"/>
                <a:cs typeface="Arial" panose="020B0604020202020204" pitchFamily="34" charset="0"/>
              </a:rPr>
              <a:t>6</a:t>
            </a:r>
            <a:r>
              <a:rPr lang="en-US" sz="2000" b="1" baseline="30000" dirty="0">
                <a:solidFill>
                  <a:srgbClr val="C00000"/>
                </a:solidFill>
                <a:latin typeface="+mj-lt"/>
                <a:cs typeface="Arial" panose="020B0604020202020204" pitchFamily="34" charset="0"/>
              </a:rPr>
              <a:t>th</a:t>
            </a:r>
            <a:r>
              <a:rPr lang="en-US" sz="2000" b="1" dirty="0">
                <a:solidFill>
                  <a:srgbClr val="C00000"/>
                </a:solidFill>
                <a:latin typeface="+mj-lt"/>
                <a:cs typeface="Arial" panose="020B0604020202020204" pitchFamily="34" charset="0"/>
              </a:rPr>
              <a:t> Edition</a:t>
            </a:r>
          </a:p>
          <a:p>
            <a:pPr lvl="1"/>
            <a:r>
              <a:rPr lang="en-US" sz="2000" dirty="0">
                <a:latin typeface="+mj-lt"/>
                <a:cs typeface="Arial" panose="020B0604020202020204" pitchFamily="34" charset="0"/>
              </a:rPr>
              <a:t>Author: Project Management Institute, </a:t>
            </a:r>
            <a:r>
              <a:rPr lang="en-US" sz="2000" dirty="0" err="1">
                <a:latin typeface="+mj-lt"/>
                <a:cs typeface="Arial" panose="020B0604020202020204" pitchFamily="34" charset="0"/>
              </a:rPr>
              <a:t>Inc</a:t>
            </a:r>
            <a:endParaRPr lang="en-US" sz="2000" dirty="0">
              <a:latin typeface="+mj-lt"/>
              <a:cs typeface="Arial" panose="020B0604020202020204" pitchFamily="34" charset="0"/>
            </a:endParaRPr>
          </a:p>
          <a:p>
            <a:pPr lvl="1"/>
            <a:r>
              <a:rPr lang="en-US" sz="2000" dirty="0">
                <a:latin typeface="+mj-lt"/>
                <a:cs typeface="Arial" panose="020B0604020202020204" pitchFamily="34" charset="0"/>
              </a:rPr>
              <a:t>ISBN: 978-1-628251845</a:t>
            </a:r>
          </a:p>
          <a:p>
            <a:pPr lvl="1"/>
            <a:r>
              <a:rPr lang="en-US" sz="2000" dirty="0">
                <a:latin typeface="+mj-lt"/>
                <a:cs typeface="Arial" panose="020B0604020202020204" pitchFamily="34" charset="0"/>
              </a:rPr>
              <a:t>Publisher: Project Management Institute, Inc</a:t>
            </a:r>
          </a:p>
          <a:p>
            <a:pPr lvl="1"/>
            <a:endParaRPr lang="en-US" sz="1000" dirty="0">
              <a:latin typeface="+mj-lt"/>
              <a:cs typeface="Arial" panose="020B0604020202020204" pitchFamily="34" charset="0"/>
            </a:endParaRPr>
          </a:p>
        </p:txBody>
      </p:sp>
      <p:sp>
        <p:nvSpPr>
          <p:cNvPr id="35844" name="Slide Number Placeholder 4"/>
          <p:cNvSpPr>
            <a:spLocks noGrp="1"/>
          </p:cNvSpPr>
          <p:nvPr>
            <p:ph type="sldNum" sz="quarter" idx="4294967295"/>
          </p:nvPr>
        </p:nvSpPr>
        <p:spPr bwMode="auto">
          <a:xfrm>
            <a:off x="8534400" y="6356351"/>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defTabSz="457200" eaLnBrk="1" hangingPunct="1"/>
            <a:r>
              <a:rPr lang="en-US">
                <a:solidFill>
                  <a:prstClr val="white"/>
                </a:solidFill>
              </a:rPr>
              <a:t>1-</a:t>
            </a:r>
            <a:fld id="{35575BD6-B2B1-4A5F-897D-F5A5127B9F24}" type="slidenum">
              <a:rPr lang="en-US">
                <a:solidFill>
                  <a:prstClr val="white"/>
                </a:solidFill>
              </a:rPr>
              <a:pPr defTabSz="457200" eaLnBrk="1" hangingPunct="1"/>
              <a:t>9</a:t>
            </a:fld>
            <a:endParaRPr lang="en-US">
              <a:solidFill>
                <a:prstClr val="white"/>
              </a:solidFill>
            </a:endParaRPr>
          </a:p>
        </p:txBody>
      </p:sp>
      <p:sp>
        <p:nvSpPr>
          <p:cNvPr id="35845" name="Rectangle 2"/>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5846" name="Rectangle 3"/>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5847" name="Rectangle 4"/>
          <p:cNvSpPr>
            <a:spLocks noChangeArrowheads="1"/>
          </p:cNvSpPr>
          <p:nvPr/>
        </p:nvSpPr>
        <p:spPr bwMode="auto">
          <a:xfrm>
            <a:off x="2209800" y="6248400"/>
            <a:ext cx="19050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sp>
        <p:nvSpPr>
          <p:cNvPr id="35848" name="Rectangle 5"/>
          <p:cNvSpPr>
            <a:spLocks noChangeArrowheads="1"/>
          </p:cNvSpPr>
          <p:nvPr/>
        </p:nvSpPr>
        <p:spPr bwMode="auto">
          <a:xfrm>
            <a:off x="4648200" y="6248400"/>
            <a:ext cx="2895600" cy="457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457200"/>
            <a:endParaRPr lang="en-US">
              <a:solidFill>
                <a:prstClr val="black"/>
              </a:solidFill>
              <a:latin typeface="Trebuchet MS"/>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83148" y="5665304"/>
            <a:ext cx="2307665" cy="10374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a:extLst>
              <a:ext uri="{FF2B5EF4-FFF2-40B4-BE49-F238E27FC236}">
                <a16:creationId xmlns:a16="http://schemas.microsoft.com/office/drawing/2014/main" id="{15EE67F5-5186-405E-8FB1-00D1F1B70E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74170" y="1053945"/>
            <a:ext cx="1436836" cy="1882255"/>
          </a:xfrm>
          <a:prstGeom prst="rect">
            <a:avLst/>
          </a:prstGeom>
        </p:spPr>
      </p:pic>
      <p:pic>
        <p:nvPicPr>
          <p:cNvPr id="5" name="Picture 4">
            <a:extLst>
              <a:ext uri="{FF2B5EF4-FFF2-40B4-BE49-F238E27FC236}">
                <a16:creationId xmlns:a16="http://schemas.microsoft.com/office/drawing/2014/main" id="{30C771F3-CC3A-43BE-8FC0-CF0BFF6747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74170" y="3501849"/>
            <a:ext cx="1436836" cy="1751834"/>
          </a:xfrm>
          <a:prstGeom prst="rect">
            <a:avLst/>
          </a:prstGeom>
        </p:spPr>
      </p:pic>
      <p:sp>
        <p:nvSpPr>
          <p:cNvPr id="2" name="TextBox 1">
            <a:extLst>
              <a:ext uri="{FF2B5EF4-FFF2-40B4-BE49-F238E27FC236}">
                <a16:creationId xmlns:a16="http://schemas.microsoft.com/office/drawing/2014/main" id="{4835F22B-1C33-4419-A62D-769C3513C03A}"/>
              </a:ext>
            </a:extLst>
          </p:cNvPr>
          <p:cNvSpPr txBox="1"/>
          <p:nvPr/>
        </p:nvSpPr>
        <p:spPr>
          <a:xfrm>
            <a:off x="48945" y="5828924"/>
            <a:ext cx="9030509" cy="769441"/>
          </a:xfrm>
          <a:prstGeom prst="rect">
            <a:avLst/>
          </a:prstGeom>
          <a:noFill/>
        </p:spPr>
        <p:txBody>
          <a:bodyPr wrap="square" rtlCol="0">
            <a:spAutoFit/>
          </a:bodyPr>
          <a:lstStyle/>
          <a:p>
            <a:r>
              <a:rPr lang="en-CA" sz="2400" b="1" dirty="0">
                <a:solidFill>
                  <a:srgbClr val="C00000"/>
                </a:solidFill>
              </a:rPr>
              <a:t>PLUS</a:t>
            </a:r>
            <a:r>
              <a:rPr lang="en-CA" sz="2400" dirty="0"/>
              <a:t> </a:t>
            </a:r>
            <a:r>
              <a:rPr lang="en-CA" sz="2000" dirty="0"/>
              <a:t>Additional Readings that will be linked in the ‘Start Here’ page of relevant Modules (in FOL Content)</a:t>
            </a:r>
            <a:endParaRPr lang="en-CA" sz="2400" dirty="0"/>
          </a:p>
        </p:txBody>
      </p:sp>
    </p:spTree>
    <p:extLst>
      <p:ext uri="{BB962C8B-B14F-4D97-AF65-F5344CB8AC3E}">
        <p14:creationId xmlns:p14="http://schemas.microsoft.com/office/powerpoint/2010/main" val="880954444"/>
      </p:ext>
    </p:extLst>
  </p:cSld>
  <p:clrMapOvr>
    <a:masterClrMapping/>
  </p:clrMapOvr>
</p:sld>
</file>

<file path=ppt/theme/theme1.xml><?xml version="1.0" encoding="utf-8"?>
<a:theme xmlns:a="http://schemas.openxmlformats.org/drawingml/2006/main" name="fanshawe2014ppt_16x10">
  <a:themeElements>
    <a:clrScheme name="Custom 1">
      <a:dk1>
        <a:sysClr val="windowText" lastClr="000000"/>
      </a:dk1>
      <a:lt1>
        <a:sysClr val="window" lastClr="FFFFFF"/>
      </a:lt1>
      <a:dk2>
        <a:srgbClr val="424456"/>
      </a:dk2>
      <a:lt2>
        <a:srgbClr val="DEDEDE"/>
      </a:lt2>
      <a:accent1>
        <a:srgbClr val="C00000"/>
      </a:accent1>
      <a:accent2>
        <a:srgbClr val="FF0000"/>
      </a:accent2>
      <a:accent3>
        <a:srgbClr val="FF3300"/>
      </a:accent3>
      <a:accent4>
        <a:srgbClr val="CC3300"/>
      </a:accent4>
      <a:accent5>
        <a:srgbClr val="934B21"/>
      </a:accent5>
      <a:accent6>
        <a:srgbClr val="C69B7D"/>
      </a:accent6>
      <a:hlink>
        <a:srgbClr val="CC9900"/>
      </a:hlink>
      <a:folHlink>
        <a:srgbClr val="660033"/>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nshawe_ppt_16x10.potx" id="{A35F1B66-D064-4252-83D2-E2C2EF4FFAA9}" vid="{2009612D-D17B-4F67-9BB4-47206A92A86A}"/>
    </a:ext>
  </a:extLst>
</a:theme>
</file>

<file path=ppt/theme/theme2.xml><?xml version="1.0" encoding="utf-8"?>
<a:theme xmlns:a="http://schemas.openxmlformats.org/drawingml/2006/main" name="LKSB_PowerPoint_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LKSB_PowerPoint_Template [Read-Only]" id="{42CBF927-25A3-4E8B-A82E-1F879174CF65}" vid="{A36FA767-59C6-45C5-857E-46233CC6704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714</TotalTime>
  <Words>2546</Words>
  <Application>Microsoft Office PowerPoint</Application>
  <PresentationFormat>Widescreen</PresentationFormat>
  <Paragraphs>203</Paragraphs>
  <Slides>24</Slides>
  <Notes>21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24</vt:i4>
      </vt:variant>
    </vt:vector>
  </HeadingPairs>
  <TitlesOfParts>
    <vt:vector size="31" baseType="lpstr">
      <vt:lpstr>Arial</vt:lpstr>
      <vt:lpstr>Calibri</vt:lpstr>
      <vt:lpstr>Garamond</vt:lpstr>
      <vt:lpstr>Times New Roman</vt:lpstr>
      <vt:lpstr>Trebuchet MS</vt:lpstr>
      <vt:lpstr>fanshawe2014ppt_16x10</vt:lpstr>
      <vt:lpstr>LKSB_PowerPoint_Template</vt:lpstr>
      <vt:lpstr>MGMT-6064 PROJECT LEADERSHIP  AND MANAGEMENT </vt:lpstr>
      <vt:lpstr>Objectives</vt:lpstr>
      <vt:lpstr>Who Am I and how to contact me</vt:lpstr>
      <vt:lpstr>My Role</vt:lpstr>
      <vt:lpstr>PowerPoint Presentation</vt:lpstr>
      <vt:lpstr>MGMT-6064 – OVERVIEW of topics</vt:lpstr>
      <vt:lpstr>Evaluations</vt:lpstr>
      <vt:lpstr>Evaluations</vt:lpstr>
      <vt:lpstr>TWO Course Text Books  (both are free e-books, links in FOL)</vt:lpstr>
      <vt:lpstr>Expectations</vt:lpstr>
      <vt:lpstr>Things to think about</vt:lpstr>
      <vt:lpstr>FORMING TEAMS FOR GROUP ASSIGNMENTS</vt:lpstr>
      <vt:lpstr>task for this module –  Form Teams for GROUP ASSIGNMENTS</vt:lpstr>
      <vt:lpstr>task for this module - Form Teams for GROUP ASSIGNMENTS (CONT’D)</vt:lpstr>
      <vt:lpstr>My EXPECTATIONS FOR GROUP WORK</vt:lpstr>
      <vt:lpstr>Role of the Project manager</vt:lpstr>
      <vt:lpstr>The Multiple Hats of Project Leadership</vt:lpstr>
      <vt:lpstr>Project Advocate and Change Agent </vt:lpstr>
      <vt:lpstr>Team Leader </vt:lpstr>
      <vt:lpstr>Cheerleader</vt:lpstr>
      <vt:lpstr>Role model</vt:lpstr>
      <vt:lpstr>Entrepreneur</vt:lpstr>
      <vt:lpstr>Influencer</vt:lpstr>
      <vt:lpstr>Project manager’s sphere of influence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 Newton</dc:creator>
  <cp:lastModifiedBy>Christine Newton</cp:lastModifiedBy>
  <cp:revision>63</cp:revision>
  <dcterms:created xsi:type="dcterms:W3CDTF">2018-09-06T22:09:34Z</dcterms:created>
  <dcterms:modified xsi:type="dcterms:W3CDTF">2023-08-17T02:27:38Z</dcterms:modified>
</cp:coreProperties>
</file>

<file path=docProps/thumbnail.jpeg>
</file>